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Didact Gothic"/>
      <p:regular r:id="rId29"/>
    </p:embeddedFont>
    <p:embeddedFont>
      <p:font typeface="DM Serif Display"/>
      <p:regular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idact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DMSerifDisplay-italic.fntdata"/><Relationship Id="rId30" Type="http://schemas.openxmlformats.org/officeDocument/2006/relationships/font" Target="fonts/DMSerifDisplay-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5b86cca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5b86cca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e25e35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e25e35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4e25e35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4e25e35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4e25e35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4e25e35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4e25e35f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4e25e35f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4e25e35f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4e25e35f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4e25e35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4e25e35f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85d473b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85d473b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85d473b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85d473b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85d473b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85d473b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be8e0107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be8e0107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ed1d3ee59_0_10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ed1d3ee59_0_10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3e1aa55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3e1aa55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f1bce38b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f1bce38b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4645ada3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4645ada3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f2a75a668_0_3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f2a75a668_0_3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4645ada3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4645ada3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3e1aa55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3e1aa55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4e25e35f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4e25e35f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4e25e35f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4e25e35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2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3622"/>
            <a:ext cx="9144001" cy="5136257"/>
          </a:xfrm>
          <a:prstGeom prst="rect">
            <a:avLst/>
          </a:prstGeom>
          <a:noFill/>
          <a:ln>
            <a:noFill/>
          </a:ln>
        </p:spPr>
      </p:pic>
      <p:sp>
        <p:nvSpPr>
          <p:cNvPr id="10" name="Google Shape;10;p2"/>
          <p:cNvSpPr txBox="1"/>
          <p:nvPr>
            <p:ph type="ctrTitle"/>
          </p:nvPr>
        </p:nvSpPr>
        <p:spPr>
          <a:xfrm>
            <a:off x="1913100" y="1415503"/>
            <a:ext cx="5317800" cy="1962000"/>
          </a:xfrm>
          <a:prstGeom prst="rect">
            <a:avLst/>
          </a:prstGeom>
        </p:spPr>
        <p:txBody>
          <a:bodyPr anchorCtr="0" anchor="b" bIns="91425" lIns="91425" spcFirstLastPara="1" rIns="91425" wrap="square" tIns="91425">
            <a:noAutofit/>
          </a:bodyPr>
          <a:lstStyle>
            <a:lvl1pPr lvl="0" algn="ctr">
              <a:lnSpc>
                <a:spcPct val="85000"/>
              </a:lnSpc>
              <a:spcBef>
                <a:spcPts val="0"/>
              </a:spcBef>
              <a:spcAft>
                <a:spcPts val="0"/>
              </a:spcAft>
              <a:buSzPts val="5200"/>
              <a:buNone/>
              <a:defRPr b="0"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692725" y="3293444"/>
            <a:ext cx="5758200" cy="501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22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pic>
        <p:nvPicPr>
          <p:cNvPr id="53" name="Google Shape;53;p11"/>
          <p:cNvPicPr preferRelativeResize="0"/>
          <p:nvPr/>
        </p:nvPicPr>
        <p:blipFill rotWithShape="1">
          <a:blip r:embed="rId2">
            <a:alphaModFix/>
          </a:blip>
          <a:srcRect b="0" l="0" r="0" t="0"/>
          <a:stretch/>
        </p:blipFill>
        <p:spPr>
          <a:xfrm>
            <a:off x="0" y="3622"/>
            <a:ext cx="9144001" cy="5136257"/>
          </a:xfrm>
          <a:prstGeom prst="rect">
            <a:avLst/>
          </a:prstGeom>
          <a:noFill/>
          <a:ln>
            <a:noFill/>
          </a:ln>
        </p:spPr>
      </p:pic>
      <p:sp>
        <p:nvSpPr>
          <p:cNvPr id="54" name="Google Shape;54;p11"/>
          <p:cNvSpPr txBox="1"/>
          <p:nvPr>
            <p:ph hasCustomPrompt="1" type="title"/>
          </p:nvPr>
        </p:nvSpPr>
        <p:spPr>
          <a:xfrm>
            <a:off x="1270652" y="1495188"/>
            <a:ext cx="66027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b="0"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subTitle"/>
          </p:nvPr>
        </p:nvSpPr>
        <p:spPr>
          <a:xfrm>
            <a:off x="1306633" y="3245115"/>
            <a:ext cx="65307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a:lvl1pPr>
            <a:lvl2pPr lvl="1" rtl="0" algn="ctr">
              <a:lnSpc>
                <a:spcPct val="100000"/>
              </a:lnSpc>
              <a:spcBef>
                <a:spcPts val="0"/>
              </a:spcBef>
              <a:spcAft>
                <a:spcPts val="0"/>
              </a:spcAft>
              <a:buNone/>
              <a:defRPr b="0"/>
            </a:lvl2pPr>
            <a:lvl3pPr lvl="2" rtl="0" algn="ctr">
              <a:lnSpc>
                <a:spcPct val="100000"/>
              </a:lnSpc>
              <a:spcBef>
                <a:spcPts val="0"/>
              </a:spcBef>
              <a:spcAft>
                <a:spcPts val="0"/>
              </a:spcAft>
              <a:buNone/>
              <a:defRPr b="0"/>
            </a:lvl3pPr>
            <a:lvl4pPr lvl="3" rtl="0" algn="ctr">
              <a:lnSpc>
                <a:spcPct val="100000"/>
              </a:lnSpc>
              <a:spcBef>
                <a:spcPts val="0"/>
              </a:spcBef>
              <a:spcAft>
                <a:spcPts val="0"/>
              </a:spcAft>
              <a:buNone/>
              <a:defRPr b="0"/>
            </a:lvl4pPr>
            <a:lvl5pPr lvl="4" rtl="0" algn="ctr">
              <a:lnSpc>
                <a:spcPct val="100000"/>
              </a:lnSpc>
              <a:spcBef>
                <a:spcPts val="0"/>
              </a:spcBef>
              <a:spcAft>
                <a:spcPts val="0"/>
              </a:spcAft>
              <a:buNone/>
              <a:defRPr b="0"/>
            </a:lvl5pPr>
            <a:lvl6pPr lvl="5" rtl="0" algn="ctr">
              <a:lnSpc>
                <a:spcPct val="100000"/>
              </a:lnSpc>
              <a:spcBef>
                <a:spcPts val="0"/>
              </a:spcBef>
              <a:spcAft>
                <a:spcPts val="0"/>
              </a:spcAft>
              <a:buNone/>
              <a:defRPr b="0"/>
            </a:lvl6pPr>
            <a:lvl7pPr lvl="6" rtl="0" algn="ctr">
              <a:lnSpc>
                <a:spcPct val="100000"/>
              </a:lnSpc>
              <a:spcBef>
                <a:spcPts val="0"/>
              </a:spcBef>
              <a:spcAft>
                <a:spcPts val="0"/>
              </a:spcAft>
              <a:buNone/>
              <a:defRPr b="0"/>
            </a:lvl7pPr>
            <a:lvl8pPr lvl="7" rtl="0" algn="ctr">
              <a:lnSpc>
                <a:spcPct val="100000"/>
              </a:lnSpc>
              <a:spcBef>
                <a:spcPts val="0"/>
              </a:spcBef>
              <a:spcAft>
                <a:spcPts val="0"/>
              </a:spcAft>
              <a:buNone/>
              <a:defRPr b="0"/>
            </a:lvl8pPr>
            <a:lvl9pPr lvl="8" rtl="0" algn="ctr">
              <a:lnSpc>
                <a:spcPct val="100000"/>
              </a:lnSpc>
              <a:spcBef>
                <a:spcPts val="0"/>
              </a:spcBef>
              <a:spcAft>
                <a:spcPts val="0"/>
              </a:spcAft>
              <a:buNone/>
              <a:defRPr b="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57"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59" name="Google Shape;59;p13"/>
          <p:cNvSpPr txBox="1"/>
          <p:nvPr>
            <p:ph idx="1" type="subTitle"/>
          </p:nvPr>
        </p:nvSpPr>
        <p:spPr>
          <a:xfrm>
            <a:off x="2383644" y="4173906"/>
            <a:ext cx="1927500" cy="35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13"/>
          <p:cNvSpPr txBox="1"/>
          <p:nvPr>
            <p:ph idx="2" type="subTitle"/>
          </p:nvPr>
        </p:nvSpPr>
        <p:spPr>
          <a:xfrm>
            <a:off x="4832882" y="4173906"/>
            <a:ext cx="1927500" cy="35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13"/>
          <p:cNvSpPr txBox="1"/>
          <p:nvPr>
            <p:ph hasCustomPrompt="1" type="title"/>
          </p:nvPr>
        </p:nvSpPr>
        <p:spPr>
          <a:xfrm>
            <a:off x="2515724" y="1644457"/>
            <a:ext cx="16632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2" name="Google Shape;62;p13"/>
          <p:cNvSpPr txBox="1"/>
          <p:nvPr>
            <p:ph hasCustomPrompt="1" idx="3" type="title"/>
          </p:nvPr>
        </p:nvSpPr>
        <p:spPr>
          <a:xfrm>
            <a:off x="4964959" y="1644457"/>
            <a:ext cx="16632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 name="Google Shape;63;p13"/>
          <p:cNvSpPr txBox="1"/>
          <p:nvPr>
            <p:ph hasCustomPrompt="1" idx="4" type="title"/>
          </p:nvPr>
        </p:nvSpPr>
        <p:spPr>
          <a:xfrm>
            <a:off x="2515724" y="3305385"/>
            <a:ext cx="16632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 name="Google Shape;64;p13"/>
          <p:cNvSpPr txBox="1"/>
          <p:nvPr>
            <p:ph hasCustomPrompt="1" idx="5" type="title"/>
          </p:nvPr>
        </p:nvSpPr>
        <p:spPr>
          <a:xfrm>
            <a:off x="4964959" y="3305392"/>
            <a:ext cx="16632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5" name="Google Shape;65;p13"/>
          <p:cNvSpPr txBox="1"/>
          <p:nvPr>
            <p:ph idx="6" type="subTitle"/>
          </p:nvPr>
        </p:nvSpPr>
        <p:spPr>
          <a:xfrm>
            <a:off x="2290463" y="2198356"/>
            <a:ext cx="21138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66" name="Google Shape;66;p13"/>
          <p:cNvSpPr txBox="1"/>
          <p:nvPr>
            <p:ph idx="7" type="subTitle"/>
          </p:nvPr>
        </p:nvSpPr>
        <p:spPr>
          <a:xfrm>
            <a:off x="4739738" y="2198381"/>
            <a:ext cx="21138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67" name="Google Shape;67;p13"/>
          <p:cNvSpPr txBox="1"/>
          <p:nvPr>
            <p:ph idx="8" type="subTitle"/>
          </p:nvPr>
        </p:nvSpPr>
        <p:spPr>
          <a:xfrm>
            <a:off x="4739738" y="3824856"/>
            <a:ext cx="21138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68" name="Google Shape;68;p13"/>
          <p:cNvSpPr txBox="1"/>
          <p:nvPr>
            <p:ph idx="9" type="subTitle"/>
          </p:nvPr>
        </p:nvSpPr>
        <p:spPr>
          <a:xfrm>
            <a:off x="2383644" y="2545026"/>
            <a:ext cx="1927500" cy="35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3"/>
          <p:cNvSpPr txBox="1"/>
          <p:nvPr>
            <p:ph idx="13" type="subTitle"/>
          </p:nvPr>
        </p:nvSpPr>
        <p:spPr>
          <a:xfrm>
            <a:off x="4832882" y="2543281"/>
            <a:ext cx="1927500" cy="35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13"/>
          <p:cNvSpPr txBox="1"/>
          <p:nvPr>
            <p:ph idx="14" type="subTitle"/>
          </p:nvPr>
        </p:nvSpPr>
        <p:spPr>
          <a:xfrm>
            <a:off x="2290463" y="3824855"/>
            <a:ext cx="2113800" cy="3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71" name="Google Shape;71;p13"/>
          <p:cNvSpPr txBox="1"/>
          <p:nvPr>
            <p:ph idx="15" type="title"/>
          </p:nvPr>
        </p:nvSpPr>
        <p:spPr>
          <a:xfrm>
            <a:off x="700800" y="491825"/>
            <a:ext cx="7742400" cy="65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4">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0" l="0" r="0" t="0"/>
          <a:stretch/>
        </p:blipFill>
        <p:spPr>
          <a:xfrm flipH="1">
            <a:off x="0" y="3622"/>
            <a:ext cx="9144001" cy="5136257"/>
          </a:xfrm>
          <a:prstGeom prst="rect">
            <a:avLst/>
          </a:prstGeom>
          <a:noFill/>
          <a:ln>
            <a:noFill/>
          </a:ln>
        </p:spPr>
      </p:pic>
      <p:sp>
        <p:nvSpPr>
          <p:cNvPr id="74" name="Google Shape;74;p14"/>
          <p:cNvSpPr txBox="1"/>
          <p:nvPr>
            <p:ph type="title"/>
          </p:nvPr>
        </p:nvSpPr>
        <p:spPr>
          <a:xfrm>
            <a:off x="2786650" y="2570794"/>
            <a:ext cx="3570600" cy="1007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300"/>
              <a:buNone/>
              <a:defRPr b="0" sz="5000"/>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p:txBody>
      </p:sp>
      <p:sp>
        <p:nvSpPr>
          <p:cNvPr id="75" name="Google Shape;75;p14"/>
          <p:cNvSpPr txBox="1"/>
          <p:nvPr>
            <p:ph hasCustomPrompt="1" idx="2" type="title"/>
          </p:nvPr>
        </p:nvSpPr>
        <p:spPr>
          <a:xfrm>
            <a:off x="3797100" y="1317190"/>
            <a:ext cx="1549800" cy="164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b="0" sz="10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6" name="Google Shape;76;p14"/>
          <p:cNvSpPr txBox="1"/>
          <p:nvPr>
            <p:ph idx="1" type="subTitle"/>
          </p:nvPr>
        </p:nvSpPr>
        <p:spPr>
          <a:xfrm>
            <a:off x="2709225" y="3423109"/>
            <a:ext cx="37257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lvl1pPr>
            <a:lvl2pPr lvl="1" rtl="0" algn="ctr">
              <a:lnSpc>
                <a:spcPct val="100000"/>
              </a:lnSpc>
              <a:spcBef>
                <a:spcPts val="0"/>
              </a:spcBef>
              <a:spcAft>
                <a:spcPts val="0"/>
              </a:spcAft>
              <a:buNone/>
              <a:defRPr b="0" sz="1400"/>
            </a:lvl2pPr>
            <a:lvl3pPr lvl="2" rtl="0" algn="ctr">
              <a:lnSpc>
                <a:spcPct val="100000"/>
              </a:lnSpc>
              <a:spcBef>
                <a:spcPts val="0"/>
              </a:spcBef>
              <a:spcAft>
                <a:spcPts val="0"/>
              </a:spcAft>
              <a:buNone/>
              <a:defRPr b="0" sz="1400"/>
            </a:lvl3pPr>
            <a:lvl4pPr lvl="3" rtl="0" algn="ctr">
              <a:lnSpc>
                <a:spcPct val="100000"/>
              </a:lnSpc>
              <a:spcBef>
                <a:spcPts val="0"/>
              </a:spcBef>
              <a:spcAft>
                <a:spcPts val="0"/>
              </a:spcAft>
              <a:buNone/>
              <a:defRPr b="0" sz="1400"/>
            </a:lvl4pPr>
            <a:lvl5pPr lvl="4" rtl="0" algn="ctr">
              <a:lnSpc>
                <a:spcPct val="100000"/>
              </a:lnSpc>
              <a:spcBef>
                <a:spcPts val="0"/>
              </a:spcBef>
              <a:spcAft>
                <a:spcPts val="0"/>
              </a:spcAft>
              <a:buNone/>
              <a:defRPr b="0" sz="1400"/>
            </a:lvl5pPr>
            <a:lvl6pPr lvl="5" rtl="0" algn="ctr">
              <a:lnSpc>
                <a:spcPct val="100000"/>
              </a:lnSpc>
              <a:spcBef>
                <a:spcPts val="0"/>
              </a:spcBef>
              <a:spcAft>
                <a:spcPts val="0"/>
              </a:spcAft>
              <a:buNone/>
              <a:defRPr b="0" sz="1400"/>
            </a:lvl6pPr>
            <a:lvl7pPr lvl="6" rtl="0" algn="ctr">
              <a:lnSpc>
                <a:spcPct val="100000"/>
              </a:lnSpc>
              <a:spcBef>
                <a:spcPts val="0"/>
              </a:spcBef>
              <a:spcAft>
                <a:spcPts val="0"/>
              </a:spcAft>
              <a:buNone/>
              <a:defRPr b="0" sz="1400"/>
            </a:lvl7pPr>
            <a:lvl8pPr lvl="7" rtl="0" algn="ctr">
              <a:lnSpc>
                <a:spcPct val="100000"/>
              </a:lnSpc>
              <a:spcBef>
                <a:spcPts val="0"/>
              </a:spcBef>
              <a:spcAft>
                <a:spcPts val="0"/>
              </a:spcAft>
              <a:buNone/>
              <a:defRPr b="0" sz="1400"/>
            </a:lvl8pPr>
            <a:lvl9pPr lvl="8" rtl="0" algn="ctr">
              <a:lnSpc>
                <a:spcPct val="100000"/>
              </a:lnSpc>
              <a:spcBef>
                <a:spcPts val="0"/>
              </a:spcBef>
              <a:spcAft>
                <a:spcPts val="0"/>
              </a:spcAft>
              <a:buNone/>
              <a:defRPr b="0"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TITLE_AND_TWO_COLUMNS_3_1">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0" l="0" r="0" t="0"/>
          <a:stretch/>
        </p:blipFill>
        <p:spPr>
          <a:xfrm>
            <a:off x="0" y="3622"/>
            <a:ext cx="9144001" cy="5136257"/>
          </a:xfrm>
          <a:prstGeom prst="rect">
            <a:avLst/>
          </a:prstGeom>
          <a:noFill/>
          <a:ln>
            <a:noFill/>
          </a:ln>
        </p:spPr>
      </p:pic>
      <p:sp>
        <p:nvSpPr>
          <p:cNvPr id="79" name="Google Shape;79;p15"/>
          <p:cNvSpPr txBox="1"/>
          <p:nvPr>
            <p:ph idx="1" type="subTitle"/>
          </p:nvPr>
        </p:nvSpPr>
        <p:spPr>
          <a:xfrm>
            <a:off x="6244175" y="3188850"/>
            <a:ext cx="2191200" cy="797100"/>
          </a:xfrm>
          <a:prstGeom prst="rect">
            <a:avLst/>
          </a:prstGeom>
          <a:noFill/>
        </p:spPr>
        <p:txBody>
          <a:bodyPr anchorCtr="0" anchor="t"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0" name="Google Shape;80;p15"/>
          <p:cNvSpPr txBox="1"/>
          <p:nvPr>
            <p:ph idx="2" type="subTitle"/>
          </p:nvPr>
        </p:nvSpPr>
        <p:spPr>
          <a:xfrm>
            <a:off x="3491246" y="3188850"/>
            <a:ext cx="2191200" cy="797100"/>
          </a:xfrm>
          <a:prstGeom prst="rect">
            <a:avLst/>
          </a:prstGeom>
          <a:noFill/>
        </p:spPr>
        <p:txBody>
          <a:bodyPr anchorCtr="0" anchor="t"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1" name="Google Shape;81;p15"/>
          <p:cNvSpPr txBox="1"/>
          <p:nvPr>
            <p:ph idx="3" type="subTitle"/>
          </p:nvPr>
        </p:nvSpPr>
        <p:spPr>
          <a:xfrm>
            <a:off x="708350" y="3188850"/>
            <a:ext cx="2191200" cy="797100"/>
          </a:xfrm>
          <a:prstGeom prst="rect">
            <a:avLst/>
          </a:prstGeom>
          <a:noFill/>
        </p:spPr>
        <p:txBody>
          <a:bodyPr anchorCtr="0" anchor="t"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82" name="Google Shape;82;p15"/>
          <p:cNvSpPr txBox="1"/>
          <p:nvPr>
            <p:ph idx="4" type="subTitle"/>
          </p:nvPr>
        </p:nvSpPr>
        <p:spPr>
          <a:xfrm>
            <a:off x="854850" y="2734335"/>
            <a:ext cx="1899000" cy="4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83" name="Google Shape;83;p15"/>
          <p:cNvSpPr txBox="1"/>
          <p:nvPr>
            <p:ph idx="5" type="subTitle"/>
          </p:nvPr>
        </p:nvSpPr>
        <p:spPr>
          <a:xfrm>
            <a:off x="3629890" y="2734335"/>
            <a:ext cx="1899000" cy="4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84" name="Google Shape;84;p15"/>
          <p:cNvSpPr txBox="1"/>
          <p:nvPr>
            <p:ph idx="6" type="subTitle"/>
          </p:nvPr>
        </p:nvSpPr>
        <p:spPr>
          <a:xfrm>
            <a:off x="6390150" y="2734335"/>
            <a:ext cx="1899000" cy="47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85" name="Google Shape;85;p15"/>
          <p:cNvSpPr txBox="1"/>
          <p:nvPr>
            <p:ph type="title"/>
          </p:nvPr>
        </p:nvSpPr>
        <p:spPr>
          <a:xfrm>
            <a:off x="707275" y="492275"/>
            <a:ext cx="7729500" cy="67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_AND_TWO_COLUMNS_2_1">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88" name="Google Shape;88;p16"/>
          <p:cNvSpPr txBox="1"/>
          <p:nvPr>
            <p:ph idx="1" type="subTitle"/>
          </p:nvPr>
        </p:nvSpPr>
        <p:spPr>
          <a:xfrm>
            <a:off x="705425" y="2095772"/>
            <a:ext cx="14685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 name="Google Shape;89;p16"/>
          <p:cNvSpPr txBox="1"/>
          <p:nvPr>
            <p:ph idx="2" type="subTitle"/>
          </p:nvPr>
        </p:nvSpPr>
        <p:spPr>
          <a:xfrm>
            <a:off x="2269012" y="2101347"/>
            <a:ext cx="14685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16"/>
          <p:cNvSpPr txBox="1"/>
          <p:nvPr>
            <p:ph idx="3" type="subTitle"/>
          </p:nvPr>
        </p:nvSpPr>
        <p:spPr>
          <a:xfrm>
            <a:off x="3832599" y="2093098"/>
            <a:ext cx="14685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6"/>
          <p:cNvSpPr txBox="1"/>
          <p:nvPr>
            <p:ph idx="4" type="subTitle"/>
          </p:nvPr>
        </p:nvSpPr>
        <p:spPr>
          <a:xfrm>
            <a:off x="5399648" y="2093347"/>
            <a:ext cx="14685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2" name="Google Shape;92;p16"/>
          <p:cNvSpPr txBox="1"/>
          <p:nvPr>
            <p:ph idx="5" type="subTitle"/>
          </p:nvPr>
        </p:nvSpPr>
        <p:spPr>
          <a:xfrm>
            <a:off x="705300" y="1705872"/>
            <a:ext cx="1468500" cy="3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93" name="Google Shape;93;p16"/>
          <p:cNvSpPr txBox="1"/>
          <p:nvPr>
            <p:ph idx="6" type="subTitle"/>
          </p:nvPr>
        </p:nvSpPr>
        <p:spPr>
          <a:xfrm>
            <a:off x="2269007" y="1705863"/>
            <a:ext cx="1468500" cy="3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94" name="Google Shape;94;p16"/>
          <p:cNvSpPr txBox="1"/>
          <p:nvPr>
            <p:ph idx="7" type="subTitle"/>
          </p:nvPr>
        </p:nvSpPr>
        <p:spPr>
          <a:xfrm>
            <a:off x="3832591" y="1705863"/>
            <a:ext cx="1468500" cy="3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95" name="Google Shape;95;p16"/>
          <p:cNvSpPr txBox="1"/>
          <p:nvPr>
            <p:ph idx="8" type="subTitle"/>
          </p:nvPr>
        </p:nvSpPr>
        <p:spPr>
          <a:xfrm>
            <a:off x="5396177" y="1705601"/>
            <a:ext cx="1468500" cy="3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96" name="Google Shape;96;p16"/>
          <p:cNvSpPr txBox="1"/>
          <p:nvPr>
            <p:ph type="title"/>
          </p:nvPr>
        </p:nvSpPr>
        <p:spPr>
          <a:xfrm>
            <a:off x="685351" y="489150"/>
            <a:ext cx="7768800" cy="7185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 name="Google Shape;97;p16"/>
          <p:cNvSpPr txBox="1"/>
          <p:nvPr>
            <p:ph idx="9" type="subTitle"/>
          </p:nvPr>
        </p:nvSpPr>
        <p:spPr>
          <a:xfrm>
            <a:off x="6970150" y="2093347"/>
            <a:ext cx="1468500" cy="4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16"/>
          <p:cNvSpPr txBox="1"/>
          <p:nvPr>
            <p:ph idx="13" type="subTitle"/>
          </p:nvPr>
        </p:nvSpPr>
        <p:spPr>
          <a:xfrm>
            <a:off x="6966677" y="1705601"/>
            <a:ext cx="1468500" cy="3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_1_1_1">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2">
            <a:alphaModFix/>
          </a:blip>
          <a:srcRect b="0" l="29" r="39" t="0"/>
          <a:stretch/>
        </p:blipFill>
        <p:spPr>
          <a:xfrm>
            <a:off x="0" y="3622"/>
            <a:ext cx="9144000" cy="5136257"/>
          </a:xfrm>
          <a:prstGeom prst="rect">
            <a:avLst/>
          </a:prstGeom>
          <a:noFill/>
          <a:ln>
            <a:noFill/>
          </a:ln>
        </p:spPr>
      </p:pic>
      <p:sp>
        <p:nvSpPr>
          <p:cNvPr id="101" name="Google Shape;101;p17"/>
          <p:cNvSpPr txBox="1"/>
          <p:nvPr>
            <p:ph type="title"/>
          </p:nvPr>
        </p:nvSpPr>
        <p:spPr>
          <a:xfrm>
            <a:off x="700800" y="491825"/>
            <a:ext cx="7742400" cy="65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_1_1_1_1">
    <p:spTree>
      <p:nvGrpSpPr>
        <p:cNvPr id="102"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104" name="Google Shape;104;p18"/>
          <p:cNvSpPr txBox="1"/>
          <p:nvPr>
            <p:ph type="title"/>
          </p:nvPr>
        </p:nvSpPr>
        <p:spPr>
          <a:xfrm>
            <a:off x="700800" y="491825"/>
            <a:ext cx="7742400" cy="65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2_1_1">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b="19" l="0" r="0" t="29"/>
          <a:stretch/>
        </p:blipFill>
        <p:spPr>
          <a:xfrm>
            <a:off x="0" y="3622"/>
            <a:ext cx="9144000" cy="5136258"/>
          </a:xfrm>
          <a:prstGeom prst="rect">
            <a:avLst/>
          </a:prstGeom>
          <a:noFill/>
          <a:ln>
            <a:noFill/>
          </a:ln>
        </p:spPr>
      </p:pic>
      <p:sp>
        <p:nvSpPr>
          <p:cNvPr id="107" name="Google Shape;107;p19"/>
          <p:cNvSpPr txBox="1"/>
          <p:nvPr>
            <p:ph idx="1" type="subTitle"/>
          </p:nvPr>
        </p:nvSpPr>
        <p:spPr>
          <a:xfrm>
            <a:off x="4009725" y="1500688"/>
            <a:ext cx="4526400" cy="16323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2300">
                <a:solidFill>
                  <a:schemeClr val="accent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19"/>
          <p:cNvSpPr txBox="1"/>
          <p:nvPr>
            <p:ph type="title"/>
          </p:nvPr>
        </p:nvSpPr>
        <p:spPr>
          <a:xfrm>
            <a:off x="6539800" y="3092413"/>
            <a:ext cx="1996200" cy="4299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b="0" sz="2300"/>
            </a:lvl1pPr>
            <a:lvl2pPr lvl="1" algn="r">
              <a:spcBef>
                <a:spcPts val="0"/>
              </a:spcBef>
              <a:spcAft>
                <a:spcPts val="0"/>
              </a:spcAft>
              <a:buNone/>
              <a:defRPr b="0" sz="2300"/>
            </a:lvl2pPr>
            <a:lvl3pPr lvl="2" algn="r">
              <a:spcBef>
                <a:spcPts val="0"/>
              </a:spcBef>
              <a:spcAft>
                <a:spcPts val="0"/>
              </a:spcAft>
              <a:buNone/>
              <a:defRPr b="0" sz="2300"/>
            </a:lvl3pPr>
            <a:lvl4pPr lvl="3" algn="r">
              <a:spcBef>
                <a:spcPts val="0"/>
              </a:spcBef>
              <a:spcAft>
                <a:spcPts val="0"/>
              </a:spcAft>
              <a:buNone/>
              <a:defRPr b="0" sz="2300"/>
            </a:lvl4pPr>
            <a:lvl5pPr lvl="4" algn="r">
              <a:spcBef>
                <a:spcPts val="0"/>
              </a:spcBef>
              <a:spcAft>
                <a:spcPts val="0"/>
              </a:spcAft>
              <a:buNone/>
              <a:defRPr b="0" sz="2300"/>
            </a:lvl5pPr>
            <a:lvl6pPr lvl="5" algn="r">
              <a:spcBef>
                <a:spcPts val="0"/>
              </a:spcBef>
              <a:spcAft>
                <a:spcPts val="0"/>
              </a:spcAft>
              <a:buNone/>
              <a:defRPr b="0" sz="2300"/>
            </a:lvl6pPr>
            <a:lvl7pPr lvl="6" algn="r">
              <a:spcBef>
                <a:spcPts val="0"/>
              </a:spcBef>
              <a:spcAft>
                <a:spcPts val="0"/>
              </a:spcAft>
              <a:buNone/>
              <a:defRPr b="0" sz="2300"/>
            </a:lvl7pPr>
            <a:lvl8pPr lvl="7" algn="r">
              <a:spcBef>
                <a:spcPts val="0"/>
              </a:spcBef>
              <a:spcAft>
                <a:spcPts val="0"/>
              </a:spcAft>
              <a:buNone/>
              <a:defRPr b="0" sz="2300"/>
            </a:lvl8pPr>
            <a:lvl9pPr lvl="8" algn="r">
              <a:spcBef>
                <a:spcPts val="0"/>
              </a:spcBef>
              <a:spcAft>
                <a:spcPts val="0"/>
              </a:spcAft>
              <a:buNone/>
              <a:defRPr b="0" sz="23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_1_1">
    <p:spTree>
      <p:nvGrpSpPr>
        <p:cNvPr id="109" name="Shape 109"/>
        <p:cNvGrpSpPr/>
        <p:nvPr/>
      </p:nvGrpSpPr>
      <p:grpSpPr>
        <a:xfrm>
          <a:off x="0" y="0"/>
          <a:ext cx="0" cy="0"/>
          <a:chOff x="0" y="0"/>
          <a:chExt cx="0" cy="0"/>
        </a:xfrm>
      </p:grpSpPr>
      <p:pic>
        <p:nvPicPr>
          <p:cNvPr id="110" name="Google Shape;110;p20"/>
          <p:cNvPicPr preferRelativeResize="0"/>
          <p:nvPr/>
        </p:nvPicPr>
        <p:blipFill rotWithShape="1">
          <a:blip r:embed="rId2">
            <a:alphaModFix/>
          </a:blip>
          <a:srcRect b="0" l="0" r="0" t="0"/>
          <a:stretch/>
        </p:blipFill>
        <p:spPr>
          <a:xfrm>
            <a:off x="0" y="572"/>
            <a:ext cx="9144001" cy="5142357"/>
          </a:xfrm>
          <a:prstGeom prst="rect">
            <a:avLst/>
          </a:prstGeom>
          <a:noFill/>
          <a:ln>
            <a:noFill/>
          </a:ln>
        </p:spPr>
      </p:pic>
      <p:sp>
        <p:nvSpPr>
          <p:cNvPr id="111" name="Google Shape;111;p20"/>
          <p:cNvSpPr txBox="1"/>
          <p:nvPr>
            <p:ph idx="1" type="subTitle"/>
          </p:nvPr>
        </p:nvSpPr>
        <p:spPr>
          <a:xfrm>
            <a:off x="696325" y="1440500"/>
            <a:ext cx="3875700" cy="261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800"/>
              <a:buChar char="▴"/>
              <a:defRPr b="0"/>
            </a:lvl1pPr>
            <a:lvl2pPr lvl="1" rtl="0" algn="ctr">
              <a:lnSpc>
                <a:spcPct val="100000"/>
              </a:lnSpc>
              <a:spcBef>
                <a:spcPts val="100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112" name="Google Shape;112;p20"/>
          <p:cNvSpPr txBox="1"/>
          <p:nvPr>
            <p:ph type="title"/>
          </p:nvPr>
        </p:nvSpPr>
        <p:spPr>
          <a:xfrm>
            <a:off x="696325" y="491775"/>
            <a:ext cx="3875700" cy="70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3622"/>
            <a:ext cx="9144001" cy="5136257"/>
          </a:xfrm>
          <a:prstGeom prst="rect">
            <a:avLst/>
          </a:prstGeom>
          <a:noFill/>
          <a:ln>
            <a:noFill/>
          </a:ln>
        </p:spPr>
      </p:pic>
      <p:sp>
        <p:nvSpPr>
          <p:cNvPr id="14" name="Google Shape;14;p3"/>
          <p:cNvSpPr txBox="1"/>
          <p:nvPr>
            <p:ph type="title"/>
          </p:nvPr>
        </p:nvSpPr>
        <p:spPr>
          <a:xfrm>
            <a:off x="2786650" y="2570794"/>
            <a:ext cx="3570600" cy="1007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300"/>
              <a:buNone/>
              <a:defRPr b="0" sz="5000"/>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p:txBody>
      </p:sp>
      <p:sp>
        <p:nvSpPr>
          <p:cNvPr id="15" name="Google Shape;15;p3"/>
          <p:cNvSpPr txBox="1"/>
          <p:nvPr>
            <p:ph hasCustomPrompt="1" idx="2" type="title"/>
          </p:nvPr>
        </p:nvSpPr>
        <p:spPr>
          <a:xfrm>
            <a:off x="3797100" y="1317190"/>
            <a:ext cx="1549800" cy="164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b="0" sz="10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 name="Google Shape;16;p3"/>
          <p:cNvSpPr txBox="1"/>
          <p:nvPr>
            <p:ph idx="1" type="subTitle"/>
          </p:nvPr>
        </p:nvSpPr>
        <p:spPr>
          <a:xfrm>
            <a:off x="2709225" y="3423109"/>
            <a:ext cx="37257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lvl1pPr>
            <a:lvl2pPr lvl="1" rtl="0" algn="ctr">
              <a:lnSpc>
                <a:spcPct val="100000"/>
              </a:lnSpc>
              <a:spcBef>
                <a:spcPts val="0"/>
              </a:spcBef>
              <a:spcAft>
                <a:spcPts val="0"/>
              </a:spcAft>
              <a:buNone/>
              <a:defRPr b="0" sz="1400"/>
            </a:lvl2pPr>
            <a:lvl3pPr lvl="2" rtl="0" algn="ctr">
              <a:lnSpc>
                <a:spcPct val="100000"/>
              </a:lnSpc>
              <a:spcBef>
                <a:spcPts val="0"/>
              </a:spcBef>
              <a:spcAft>
                <a:spcPts val="0"/>
              </a:spcAft>
              <a:buNone/>
              <a:defRPr b="0" sz="1400"/>
            </a:lvl3pPr>
            <a:lvl4pPr lvl="3" rtl="0" algn="ctr">
              <a:lnSpc>
                <a:spcPct val="100000"/>
              </a:lnSpc>
              <a:spcBef>
                <a:spcPts val="0"/>
              </a:spcBef>
              <a:spcAft>
                <a:spcPts val="0"/>
              </a:spcAft>
              <a:buNone/>
              <a:defRPr b="0" sz="1400"/>
            </a:lvl4pPr>
            <a:lvl5pPr lvl="4" rtl="0" algn="ctr">
              <a:lnSpc>
                <a:spcPct val="100000"/>
              </a:lnSpc>
              <a:spcBef>
                <a:spcPts val="0"/>
              </a:spcBef>
              <a:spcAft>
                <a:spcPts val="0"/>
              </a:spcAft>
              <a:buNone/>
              <a:defRPr b="0" sz="1400"/>
            </a:lvl5pPr>
            <a:lvl6pPr lvl="5" rtl="0" algn="ctr">
              <a:lnSpc>
                <a:spcPct val="100000"/>
              </a:lnSpc>
              <a:spcBef>
                <a:spcPts val="0"/>
              </a:spcBef>
              <a:spcAft>
                <a:spcPts val="0"/>
              </a:spcAft>
              <a:buNone/>
              <a:defRPr b="0" sz="1400"/>
            </a:lvl6pPr>
            <a:lvl7pPr lvl="6" rtl="0" algn="ctr">
              <a:lnSpc>
                <a:spcPct val="100000"/>
              </a:lnSpc>
              <a:spcBef>
                <a:spcPts val="0"/>
              </a:spcBef>
              <a:spcAft>
                <a:spcPts val="0"/>
              </a:spcAft>
              <a:buNone/>
              <a:defRPr b="0" sz="1400"/>
            </a:lvl7pPr>
            <a:lvl8pPr lvl="7" rtl="0" algn="ctr">
              <a:lnSpc>
                <a:spcPct val="100000"/>
              </a:lnSpc>
              <a:spcBef>
                <a:spcPts val="0"/>
              </a:spcBef>
              <a:spcAft>
                <a:spcPts val="0"/>
              </a:spcAft>
              <a:buNone/>
              <a:defRPr b="0" sz="1400"/>
            </a:lvl8pPr>
            <a:lvl9pPr lvl="8" rtl="0" algn="ctr">
              <a:lnSpc>
                <a:spcPct val="100000"/>
              </a:lnSpc>
              <a:spcBef>
                <a:spcPts val="0"/>
              </a:spcBef>
              <a:spcAft>
                <a:spcPts val="0"/>
              </a:spcAft>
              <a:buNone/>
              <a:defRPr b="0"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13" name="Shape 113"/>
        <p:cNvGrpSpPr/>
        <p:nvPr/>
      </p:nvGrpSpPr>
      <p:grpSpPr>
        <a:xfrm>
          <a:off x="0" y="0"/>
          <a:ext cx="0" cy="0"/>
          <a:chOff x="0" y="0"/>
          <a:chExt cx="0" cy="0"/>
        </a:xfrm>
      </p:grpSpPr>
      <p:pic>
        <p:nvPicPr>
          <p:cNvPr id="114" name="Google Shape;114;p21"/>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115" name="Google Shape;115;p21"/>
          <p:cNvSpPr txBox="1"/>
          <p:nvPr>
            <p:ph type="title"/>
          </p:nvPr>
        </p:nvSpPr>
        <p:spPr>
          <a:xfrm>
            <a:off x="696325" y="493500"/>
            <a:ext cx="77514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6" name="Google Shape;116;p21"/>
          <p:cNvSpPr txBox="1"/>
          <p:nvPr>
            <p:ph idx="2" type="title"/>
          </p:nvPr>
        </p:nvSpPr>
        <p:spPr>
          <a:xfrm>
            <a:off x="2108352" y="1605920"/>
            <a:ext cx="2047200" cy="4929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2000"/>
              <a:buNone/>
              <a:defRPr b="0" sz="2300">
                <a:solidFill>
                  <a:schemeClr val="accent2"/>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17" name="Google Shape;117;p21"/>
          <p:cNvSpPr txBox="1"/>
          <p:nvPr>
            <p:ph idx="1" type="subTitle"/>
          </p:nvPr>
        </p:nvSpPr>
        <p:spPr>
          <a:xfrm>
            <a:off x="2108325" y="2007259"/>
            <a:ext cx="2047200" cy="6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b="0"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18" name="Google Shape;118;p21"/>
          <p:cNvSpPr txBox="1"/>
          <p:nvPr>
            <p:ph idx="3" type="title"/>
          </p:nvPr>
        </p:nvSpPr>
        <p:spPr>
          <a:xfrm>
            <a:off x="4988537" y="1605912"/>
            <a:ext cx="2047200" cy="49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300">
                <a:solidFill>
                  <a:schemeClr val="accen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19" name="Google Shape;119;p21"/>
          <p:cNvSpPr txBox="1"/>
          <p:nvPr>
            <p:ph idx="4" type="subTitle"/>
          </p:nvPr>
        </p:nvSpPr>
        <p:spPr>
          <a:xfrm>
            <a:off x="4988537" y="2007259"/>
            <a:ext cx="2047200" cy="6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0"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20" name="Google Shape;120;p21"/>
          <p:cNvSpPr txBox="1"/>
          <p:nvPr>
            <p:ph idx="5" type="title"/>
          </p:nvPr>
        </p:nvSpPr>
        <p:spPr>
          <a:xfrm>
            <a:off x="2108352" y="3148678"/>
            <a:ext cx="2047200" cy="492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000"/>
              <a:buNone/>
              <a:defRPr b="0" sz="2300">
                <a:solidFill>
                  <a:schemeClr val="accent2"/>
                </a:solidFill>
              </a:defRPr>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21" name="Google Shape;121;p21"/>
          <p:cNvSpPr txBox="1"/>
          <p:nvPr>
            <p:ph idx="6" type="subTitle"/>
          </p:nvPr>
        </p:nvSpPr>
        <p:spPr>
          <a:xfrm>
            <a:off x="2108325" y="3559111"/>
            <a:ext cx="2047200" cy="679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b="0" sz="1400"/>
            </a:lvl1pPr>
            <a:lvl2pPr lvl="1" rtl="0" algn="r">
              <a:lnSpc>
                <a:spcPct val="100000"/>
              </a:lnSpc>
              <a:spcBef>
                <a:spcPts val="0"/>
              </a:spcBef>
              <a:spcAft>
                <a:spcPts val="0"/>
              </a:spcAft>
              <a:buSzPts val="2100"/>
              <a:buNone/>
              <a:defRPr sz="2100"/>
            </a:lvl2pPr>
            <a:lvl3pPr lvl="2" rtl="0" algn="r">
              <a:lnSpc>
                <a:spcPct val="100000"/>
              </a:lnSpc>
              <a:spcBef>
                <a:spcPts val="0"/>
              </a:spcBef>
              <a:spcAft>
                <a:spcPts val="0"/>
              </a:spcAft>
              <a:buSzPts val="2100"/>
              <a:buNone/>
              <a:defRPr sz="2100"/>
            </a:lvl3pPr>
            <a:lvl4pPr lvl="3" rtl="0" algn="r">
              <a:lnSpc>
                <a:spcPct val="100000"/>
              </a:lnSpc>
              <a:spcBef>
                <a:spcPts val="0"/>
              </a:spcBef>
              <a:spcAft>
                <a:spcPts val="0"/>
              </a:spcAft>
              <a:buSzPts val="2100"/>
              <a:buNone/>
              <a:defRPr sz="2100"/>
            </a:lvl4pPr>
            <a:lvl5pPr lvl="4" rtl="0" algn="r">
              <a:lnSpc>
                <a:spcPct val="100000"/>
              </a:lnSpc>
              <a:spcBef>
                <a:spcPts val="0"/>
              </a:spcBef>
              <a:spcAft>
                <a:spcPts val="0"/>
              </a:spcAft>
              <a:buSzPts val="2100"/>
              <a:buNone/>
              <a:defRPr sz="2100"/>
            </a:lvl5pPr>
            <a:lvl6pPr lvl="5" rtl="0" algn="r">
              <a:lnSpc>
                <a:spcPct val="100000"/>
              </a:lnSpc>
              <a:spcBef>
                <a:spcPts val="0"/>
              </a:spcBef>
              <a:spcAft>
                <a:spcPts val="0"/>
              </a:spcAft>
              <a:buSzPts val="2100"/>
              <a:buNone/>
              <a:defRPr sz="2100"/>
            </a:lvl6pPr>
            <a:lvl7pPr lvl="6" rtl="0" algn="r">
              <a:lnSpc>
                <a:spcPct val="100000"/>
              </a:lnSpc>
              <a:spcBef>
                <a:spcPts val="0"/>
              </a:spcBef>
              <a:spcAft>
                <a:spcPts val="0"/>
              </a:spcAft>
              <a:buSzPts val="2100"/>
              <a:buNone/>
              <a:defRPr sz="2100"/>
            </a:lvl7pPr>
            <a:lvl8pPr lvl="7" rtl="0" algn="r">
              <a:lnSpc>
                <a:spcPct val="100000"/>
              </a:lnSpc>
              <a:spcBef>
                <a:spcPts val="0"/>
              </a:spcBef>
              <a:spcAft>
                <a:spcPts val="0"/>
              </a:spcAft>
              <a:buSzPts val="2100"/>
              <a:buNone/>
              <a:defRPr sz="2100"/>
            </a:lvl8pPr>
            <a:lvl9pPr lvl="8" rtl="0" algn="r">
              <a:lnSpc>
                <a:spcPct val="100000"/>
              </a:lnSpc>
              <a:spcBef>
                <a:spcPts val="0"/>
              </a:spcBef>
              <a:spcAft>
                <a:spcPts val="0"/>
              </a:spcAft>
              <a:buSzPts val="2100"/>
              <a:buNone/>
              <a:defRPr sz="2100"/>
            </a:lvl9pPr>
          </a:lstStyle>
          <a:p/>
        </p:txBody>
      </p:sp>
      <p:sp>
        <p:nvSpPr>
          <p:cNvPr id="122" name="Google Shape;122;p21"/>
          <p:cNvSpPr txBox="1"/>
          <p:nvPr>
            <p:ph idx="7" type="title"/>
          </p:nvPr>
        </p:nvSpPr>
        <p:spPr>
          <a:xfrm>
            <a:off x="4988537" y="3145934"/>
            <a:ext cx="2047200" cy="4929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0" sz="2300">
                <a:solidFill>
                  <a:schemeClr val="accent2"/>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23" name="Google Shape;123;p21"/>
          <p:cNvSpPr txBox="1"/>
          <p:nvPr>
            <p:ph idx="8" type="subTitle"/>
          </p:nvPr>
        </p:nvSpPr>
        <p:spPr>
          <a:xfrm>
            <a:off x="4988537" y="3559111"/>
            <a:ext cx="2047200" cy="67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0"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0" l="0" r="0" t="0"/>
          <a:stretch/>
        </p:blipFill>
        <p:spPr>
          <a:xfrm>
            <a:off x="0" y="572"/>
            <a:ext cx="9144001" cy="5142357"/>
          </a:xfrm>
          <a:prstGeom prst="rect">
            <a:avLst/>
          </a:prstGeom>
          <a:noFill/>
          <a:ln>
            <a:noFill/>
          </a:ln>
        </p:spPr>
      </p:pic>
      <p:sp>
        <p:nvSpPr>
          <p:cNvPr id="126" name="Google Shape;126;p22"/>
          <p:cNvSpPr txBox="1"/>
          <p:nvPr>
            <p:ph idx="1" type="subTitle"/>
          </p:nvPr>
        </p:nvSpPr>
        <p:spPr>
          <a:xfrm>
            <a:off x="1210650" y="3281540"/>
            <a:ext cx="18483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127" name="Google Shape;127;p22"/>
          <p:cNvSpPr txBox="1"/>
          <p:nvPr>
            <p:ph idx="2" type="subTitle"/>
          </p:nvPr>
        </p:nvSpPr>
        <p:spPr>
          <a:xfrm>
            <a:off x="3649969" y="3281549"/>
            <a:ext cx="18483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128" name="Google Shape;128;p22"/>
          <p:cNvSpPr txBox="1"/>
          <p:nvPr>
            <p:ph idx="3" type="subTitle"/>
          </p:nvPr>
        </p:nvSpPr>
        <p:spPr>
          <a:xfrm>
            <a:off x="6089288" y="3281540"/>
            <a:ext cx="18483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129" name="Google Shape;129;p22"/>
          <p:cNvSpPr txBox="1"/>
          <p:nvPr>
            <p:ph idx="4" type="subTitle"/>
          </p:nvPr>
        </p:nvSpPr>
        <p:spPr>
          <a:xfrm>
            <a:off x="1210650" y="1634775"/>
            <a:ext cx="18483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130" name="Google Shape;130;p22"/>
          <p:cNvSpPr txBox="1"/>
          <p:nvPr>
            <p:ph idx="5" type="subTitle"/>
          </p:nvPr>
        </p:nvSpPr>
        <p:spPr>
          <a:xfrm>
            <a:off x="3649969" y="1634775"/>
            <a:ext cx="18483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131" name="Google Shape;131;p22"/>
          <p:cNvSpPr txBox="1"/>
          <p:nvPr>
            <p:ph idx="6" type="subTitle"/>
          </p:nvPr>
        </p:nvSpPr>
        <p:spPr>
          <a:xfrm>
            <a:off x="6089288" y="1634775"/>
            <a:ext cx="18483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accent2"/>
                </a:solidFill>
                <a:latin typeface="DM Serif Display"/>
                <a:ea typeface="DM Serif Display"/>
                <a:cs typeface="DM Serif Display"/>
                <a:sym typeface="DM Serif Display"/>
              </a:defRPr>
            </a:lvl9pPr>
          </a:lstStyle>
          <a:p/>
        </p:txBody>
      </p:sp>
      <p:sp>
        <p:nvSpPr>
          <p:cNvPr id="132" name="Google Shape;132;p22"/>
          <p:cNvSpPr txBox="1"/>
          <p:nvPr>
            <p:ph type="title"/>
          </p:nvPr>
        </p:nvSpPr>
        <p:spPr>
          <a:xfrm>
            <a:off x="696325" y="491775"/>
            <a:ext cx="7751400" cy="70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3" name="Google Shape;133;p22"/>
          <p:cNvSpPr txBox="1"/>
          <p:nvPr>
            <p:ph idx="7" type="subTitle"/>
          </p:nvPr>
        </p:nvSpPr>
        <p:spPr>
          <a:xfrm>
            <a:off x="1260043" y="2020266"/>
            <a:ext cx="1741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34" name="Google Shape;134;p22"/>
          <p:cNvSpPr txBox="1"/>
          <p:nvPr>
            <p:ph idx="8" type="subTitle"/>
          </p:nvPr>
        </p:nvSpPr>
        <p:spPr>
          <a:xfrm>
            <a:off x="3701381" y="2020275"/>
            <a:ext cx="1741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35" name="Google Shape;135;p22"/>
          <p:cNvSpPr txBox="1"/>
          <p:nvPr>
            <p:ph idx="9" type="subTitle"/>
          </p:nvPr>
        </p:nvSpPr>
        <p:spPr>
          <a:xfrm>
            <a:off x="6142720" y="2020266"/>
            <a:ext cx="1741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36" name="Google Shape;136;p22"/>
          <p:cNvSpPr txBox="1"/>
          <p:nvPr>
            <p:ph idx="13" type="subTitle"/>
          </p:nvPr>
        </p:nvSpPr>
        <p:spPr>
          <a:xfrm>
            <a:off x="1260043" y="3673194"/>
            <a:ext cx="1741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37" name="Google Shape;137;p22"/>
          <p:cNvSpPr txBox="1"/>
          <p:nvPr>
            <p:ph idx="14" type="subTitle"/>
          </p:nvPr>
        </p:nvSpPr>
        <p:spPr>
          <a:xfrm>
            <a:off x="3701381" y="3673200"/>
            <a:ext cx="1741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38" name="Google Shape;138;p22"/>
          <p:cNvSpPr txBox="1"/>
          <p:nvPr>
            <p:ph idx="15" type="subTitle"/>
          </p:nvPr>
        </p:nvSpPr>
        <p:spPr>
          <a:xfrm>
            <a:off x="6142720" y="3673194"/>
            <a:ext cx="1741200" cy="7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Font typeface="Roboto"/>
              <a:buNone/>
              <a:defRPr>
                <a:latin typeface="Roboto"/>
                <a:ea typeface="Roboto"/>
                <a:cs typeface="Roboto"/>
                <a:sym typeface="Roboto"/>
              </a:defRPr>
            </a:lvl4pPr>
            <a:lvl5pPr lvl="4" rtl="0" algn="ctr">
              <a:lnSpc>
                <a:spcPct val="100000"/>
              </a:lnSpc>
              <a:spcBef>
                <a:spcPts val="0"/>
              </a:spcBef>
              <a:spcAft>
                <a:spcPts val="0"/>
              </a:spcAft>
              <a:buSzPts val="1400"/>
              <a:buFont typeface="Roboto"/>
              <a:buNone/>
              <a:defRPr>
                <a:latin typeface="Roboto"/>
                <a:ea typeface="Roboto"/>
                <a:cs typeface="Roboto"/>
                <a:sym typeface="Roboto"/>
              </a:defRPr>
            </a:lvl5pPr>
            <a:lvl6pPr lvl="5" rtl="0" algn="ctr">
              <a:lnSpc>
                <a:spcPct val="100000"/>
              </a:lnSpc>
              <a:spcBef>
                <a:spcPts val="0"/>
              </a:spcBef>
              <a:spcAft>
                <a:spcPts val="0"/>
              </a:spcAft>
              <a:buSzPts val="1400"/>
              <a:buFont typeface="Roboto"/>
              <a:buNone/>
              <a:defRPr>
                <a:latin typeface="Roboto"/>
                <a:ea typeface="Roboto"/>
                <a:cs typeface="Roboto"/>
                <a:sym typeface="Roboto"/>
              </a:defRPr>
            </a:lvl6pPr>
            <a:lvl7pPr lvl="6" rtl="0" algn="ctr">
              <a:lnSpc>
                <a:spcPct val="100000"/>
              </a:lnSpc>
              <a:spcBef>
                <a:spcPts val="0"/>
              </a:spcBef>
              <a:spcAft>
                <a:spcPts val="0"/>
              </a:spcAft>
              <a:buSzPts val="1400"/>
              <a:buFont typeface="Roboto"/>
              <a:buNone/>
              <a:defRPr>
                <a:latin typeface="Roboto"/>
                <a:ea typeface="Roboto"/>
                <a:cs typeface="Roboto"/>
                <a:sym typeface="Roboto"/>
              </a:defRPr>
            </a:lvl7pPr>
            <a:lvl8pPr lvl="7" rtl="0" algn="ctr">
              <a:lnSpc>
                <a:spcPct val="100000"/>
              </a:lnSpc>
              <a:spcBef>
                <a:spcPts val="0"/>
              </a:spcBef>
              <a:spcAft>
                <a:spcPts val="0"/>
              </a:spcAft>
              <a:buSzPts val="1400"/>
              <a:buFont typeface="Roboto"/>
              <a:buNone/>
              <a:defRPr>
                <a:latin typeface="Roboto"/>
                <a:ea typeface="Roboto"/>
                <a:cs typeface="Roboto"/>
                <a:sym typeface="Roboto"/>
              </a:defRPr>
            </a:lvl8pPr>
            <a:lvl9pPr lvl="8" rtl="0" algn="ctr">
              <a:lnSpc>
                <a:spcPct val="100000"/>
              </a:lnSpc>
              <a:spcBef>
                <a:spcPts val="0"/>
              </a:spcBef>
              <a:spcAft>
                <a:spcPts val="0"/>
              </a:spcAft>
              <a:buSzPts val="1400"/>
              <a:buFont typeface="Roboto"/>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3">
            <a:alphaModFix/>
          </a:blip>
          <a:srcRect b="59" l="0" r="0" t="59"/>
          <a:stretch/>
        </p:blipFill>
        <p:spPr>
          <a:xfrm>
            <a:off x="0" y="3622"/>
            <a:ext cx="9144001" cy="5136258"/>
          </a:xfrm>
          <a:prstGeom prst="rect">
            <a:avLst/>
          </a:prstGeom>
          <a:noFill/>
          <a:ln>
            <a:noFill/>
          </a:ln>
        </p:spPr>
      </p:pic>
      <p:sp>
        <p:nvSpPr>
          <p:cNvPr id="141" name="Google Shape;141;p23"/>
          <p:cNvSpPr txBox="1"/>
          <p:nvPr>
            <p:ph type="title"/>
          </p:nvPr>
        </p:nvSpPr>
        <p:spPr>
          <a:xfrm>
            <a:off x="4849800" y="1657650"/>
            <a:ext cx="3593400" cy="662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p23"/>
          <p:cNvSpPr txBox="1"/>
          <p:nvPr>
            <p:ph idx="1" type="subTitle"/>
          </p:nvPr>
        </p:nvSpPr>
        <p:spPr>
          <a:xfrm>
            <a:off x="4849800" y="2310750"/>
            <a:ext cx="3191400" cy="117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145" name="Google Shape;145;p24"/>
          <p:cNvSpPr txBox="1"/>
          <p:nvPr>
            <p:ph type="title"/>
          </p:nvPr>
        </p:nvSpPr>
        <p:spPr>
          <a:xfrm>
            <a:off x="700800" y="1657650"/>
            <a:ext cx="3589200" cy="662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24"/>
          <p:cNvSpPr txBox="1"/>
          <p:nvPr>
            <p:ph idx="1" type="subTitle"/>
          </p:nvPr>
        </p:nvSpPr>
        <p:spPr>
          <a:xfrm>
            <a:off x="1098600" y="2310750"/>
            <a:ext cx="3191400" cy="117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TWO_COLUMNS_1_1_2_1_2_1">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572"/>
            <a:ext cx="9144001" cy="5142357"/>
          </a:xfrm>
          <a:prstGeom prst="rect">
            <a:avLst/>
          </a:prstGeom>
          <a:noFill/>
          <a:ln>
            <a:noFill/>
          </a:ln>
        </p:spPr>
      </p:pic>
      <p:sp>
        <p:nvSpPr>
          <p:cNvPr id="149" name="Google Shape;149;p25"/>
          <p:cNvSpPr txBox="1"/>
          <p:nvPr>
            <p:ph idx="1" type="body"/>
          </p:nvPr>
        </p:nvSpPr>
        <p:spPr>
          <a:xfrm>
            <a:off x="2215800" y="1406049"/>
            <a:ext cx="4712400" cy="3166500"/>
          </a:xfrm>
          <a:prstGeom prst="rect">
            <a:avLst/>
          </a:prstGeom>
        </p:spPr>
        <p:txBody>
          <a:bodyPr anchorCtr="0" anchor="b" bIns="91425" lIns="91425" spcFirstLastPara="1" rIns="91425" wrap="square" tIns="91425">
            <a:noAutofit/>
          </a:bodyPr>
          <a:lstStyle>
            <a:lvl1pPr indent="-304800" lvl="0" marL="457200" marR="50800" rtl="0">
              <a:lnSpc>
                <a:spcPct val="100000"/>
              </a:lnSpc>
              <a:spcBef>
                <a:spcPts val="0"/>
              </a:spcBef>
              <a:spcAft>
                <a:spcPts val="0"/>
              </a:spcAft>
              <a:buClr>
                <a:schemeClr val="dk2"/>
              </a:buClr>
              <a:buSzPts val="1200"/>
              <a:buChar char="▴"/>
              <a:defRPr b="0" sz="1200">
                <a:solidFill>
                  <a:schemeClr val="dk1"/>
                </a:solidFill>
              </a:defRPr>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50" name="Google Shape;150;p25"/>
          <p:cNvSpPr txBox="1"/>
          <p:nvPr>
            <p:ph type="title"/>
          </p:nvPr>
        </p:nvSpPr>
        <p:spPr>
          <a:xfrm>
            <a:off x="0" y="486600"/>
            <a:ext cx="8439000" cy="74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51" name="Shape 151"/>
        <p:cNvGrpSpPr/>
        <p:nvPr/>
      </p:nvGrpSpPr>
      <p:grpSpPr>
        <a:xfrm>
          <a:off x="0" y="0"/>
          <a:ext cx="0" cy="0"/>
          <a:chOff x="0" y="0"/>
          <a:chExt cx="0" cy="0"/>
        </a:xfrm>
      </p:grpSpPr>
      <p:pic>
        <p:nvPicPr>
          <p:cNvPr id="152" name="Google Shape;152;p26"/>
          <p:cNvPicPr preferRelativeResize="0"/>
          <p:nvPr/>
        </p:nvPicPr>
        <p:blipFill rotWithShape="1">
          <a:blip r:embed="rId2">
            <a:alphaModFix/>
          </a:blip>
          <a:srcRect b="19" l="0" r="0" t="29"/>
          <a:stretch/>
        </p:blipFill>
        <p:spPr>
          <a:xfrm>
            <a:off x="0" y="3622"/>
            <a:ext cx="9144000" cy="5136258"/>
          </a:xfrm>
          <a:prstGeom prst="rect">
            <a:avLst/>
          </a:prstGeom>
          <a:noFill/>
          <a:ln>
            <a:noFill/>
          </a:ln>
        </p:spPr>
      </p:pic>
      <p:sp>
        <p:nvSpPr>
          <p:cNvPr id="153" name="Google Shape;153;p26"/>
          <p:cNvSpPr txBox="1"/>
          <p:nvPr>
            <p:ph hasCustomPrompt="1" type="title"/>
          </p:nvPr>
        </p:nvSpPr>
        <p:spPr>
          <a:xfrm>
            <a:off x="859100" y="2078713"/>
            <a:ext cx="3584400" cy="1033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9000"/>
              <a:buNone/>
              <a:defRPr b="0"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 name="Google Shape;154;p26"/>
          <p:cNvSpPr txBox="1"/>
          <p:nvPr>
            <p:ph idx="1" type="subTitle"/>
          </p:nvPr>
        </p:nvSpPr>
        <p:spPr>
          <a:xfrm>
            <a:off x="1165648" y="2966388"/>
            <a:ext cx="2971200" cy="403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a:lvl1pPr>
            <a:lvl2pPr lvl="1" rtl="0" algn="ctr">
              <a:spcBef>
                <a:spcPts val="1600"/>
              </a:spcBef>
              <a:spcAft>
                <a:spcPts val="0"/>
              </a:spcAft>
              <a:buNone/>
              <a:defRPr b="0"/>
            </a:lvl2pPr>
            <a:lvl3pPr lvl="2" rtl="0" algn="ctr">
              <a:spcBef>
                <a:spcPts val="1600"/>
              </a:spcBef>
              <a:spcAft>
                <a:spcPts val="0"/>
              </a:spcAft>
              <a:buNone/>
              <a:defRPr b="0"/>
            </a:lvl3pPr>
            <a:lvl4pPr lvl="3" rtl="0" algn="ctr">
              <a:spcBef>
                <a:spcPts val="1600"/>
              </a:spcBef>
              <a:spcAft>
                <a:spcPts val="0"/>
              </a:spcAft>
              <a:buNone/>
              <a:defRPr b="0"/>
            </a:lvl4pPr>
            <a:lvl5pPr lvl="4" rtl="0" algn="ctr">
              <a:spcBef>
                <a:spcPts val="1600"/>
              </a:spcBef>
              <a:spcAft>
                <a:spcPts val="0"/>
              </a:spcAft>
              <a:buNone/>
              <a:defRPr b="0"/>
            </a:lvl5pPr>
            <a:lvl6pPr lvl="5" rtl="0" algn="ctr">
              <a:spcBef>
                <a:spcPts val="1600"/>
              </a:spcBef>
              <a:spcAft>
                <a:spcPts val="0"/>
              </a:spcAft>
              <a:buNone/>
              <a:defRPr b="0"/>
            </a:lvl6pPr>
            <a:lvl7pPr lvl="6" rtl="0" algn="ctr">
              <a:spcBef>
                <a:spcPts val="1600"/>
              </a:spcBef>
              <a:spcAft>
                <a:spcPts val="0"/>
              </a:spcAft>
              <a:buNone/>
              <a:defRPr b="0"/>
            </a:lvl7pPr>
            <a:lvl8pPr lvl="7" rtl="0" algn="ctr">
              <a:spcBef>
                <a:spcPts val="1600"/>
              </a:spcBef>
              <a:spcAft>
                <a:spcPts val="0"/>
              </a:spcAft>
              <a:buNone/>
              <a:defRPr b="0"/>
            </a:lvl8pPr>
            <a:lvl9pPr lvl="8" rtl="0" algn="ctr">
              <a:spcBef>
                <a:spcPts val="1600"/>
              </a:spcBef>
              <a:spcAft>
                <a:spcPts val="1600"/>
              </a:spcAft>
              <a:buNone/>
              <a:defRPr b="0"/>
            </a:lvl9pPr>
          </a:lstStyle>
          <a:p/>
        </p:txBody>
      </p:sp>
      <p:sp>
        <p:nvSpPr>
          <p:cNvPr id="155" name="Google Shape;155;p26"/>
          <p:cNvSpPr txBox="1"/>
          <p:nvPr>
            <p:ph hasCustomPrompt="1" idx="2" type="title"/>
          </p:nvPr>
        </p:nvSpPr>
        <p:spPr>
          <a:xfrm flipH="1">
            <a:off x="4709925" y="2078713"/>
            <a:ext cx="3584400" cy="10332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9000"/>
              <a:buNone/>
              <a:defRPr b="0" sz="8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6" name="Google Shape;156;p26"/>
          <p:cNvSpPr txBox="1"/>
          <p:nvPr>
            <p:ph idx="3" type="subTitle"/>
          </p:nvPr>
        </p:nvSpPr>
        <p:spPr>
          <a:xfrm flipH="1">
            <a:off x="5016577" y="2966388"/>
            <a:ext cx="2971200" cy="403200"/>
          </a:xfrm>
          <a:prstGeom prst="rect">
            <a:avLst/>
          </a:prstGeom>
        </p:spPr>
        <p:txBody>
          <a:bodyPr anchorCtr="0" anchor="t" bIns="91425" lIns="91425" spcFirstLastPara="1" rIns="91425" wrap="square" tIns="91425">
            <a:noAutofit/>
          </a:bodyPr>
          <a:lstStyle>
            <a:lvl1pPr lvl="0" marR="182880" rtl="0" algn="ctr">
              <a:lnSpc>
                <a:spcPct val="100000"/>
              </a:lnSpc>
              <a:spcBef>
                <a:spcPts val="0"/>
              </a:spcBef>
              <a:spcAft>
                <a:spcPts val="0"/>
              </a:spcAft>
              <a:buNone/>
              <a:defRPr b="0"/>
            </a:lvl1pPr>
            <a:lvl2pPr lvl="1" marR="182880" rtl="0" algn="ctr">
              <a:lnSpc>
                <a:spcPct val="100000"/>
              </a:lnSpc>
              <a:spcBef>
                <a:spcPts val="0"/>
              </a:spcBef>
              <a:spcAft>
                <a:spcPts val="0"/>
              </a:spcAft>
              <a:buNone/>
              <a:defRPr b="0"/>
            </a:lvl2pPr>
            <a:lvl3pPr lvl="2" marR="182880" rtl="0" algn="ctr">
              <a:lnSpc>
                <a:spcPct val="100000"/>
              </a:lnSpc>
              <a:spcBef>
                <a:spcPts val="0"/>
              </a:spcBef>
              <a:spcAft>
                <a:spcPts val="0"/>
              </a:spcAft>
              <a:buNone/>
              <a:defRPr b="0"/>
            </a:lvl3pPr>
            <a:lvl4pPr lvl="3" marR="182880" rtl="0" algn="ctr">
              <a:lnSpc>
                <a:spcPct val="100000"/>
              </a:lnSpc>
              <a:spcBef>
                <a:spcPts val="0"/>
              </a:spcBef>
              <a:spcAft>
                <a:spcPts val="0"/>
              </a:spcAft>
              <a:buNone/>
              <a:defRPr b="0"/>
            </a:lvl4pPr>
            <a:lvl5pPr lvl="4" marR="182880" rtl="0" algn="ctr">
              <a:lnSpc>
                <a:spcPct val="100000"/>
              </a:lnSpc>
              <a:spcBef>
                <a:spcPts val="0"/>
              </a:spcBef>
              <a:spcAft>
                <a:spcPts val="0"/>
              </a:spcAft>
              <a:buNone/>
              <a:defRPr b="0"/>
            </a:lvl5pPr>
            <a:lvl6pPr lvl="5" marR="182880" rtl="0" algn="ctr">
              <a:lnSpc>
                <a:spcPct val="100000"/>
              </a:lnSpc>
              <a:spcBef>
                <a:spcPts val="0"/>
              </a:spcBef>
              <a:spcAft>
                <a:spcPts val="0"/>
              </a:spcAft>
              <a:buNone/>
              <a:defRPr b="0"/>
            </a:lvl6pPr>
            <a:lvl7pPr lvl="6" marR="182880" rtl="0" algn="ctr">
              <a:lnSpc>
                <a:spcPct val="100000"/>
              </a:lnSpc>
              <a:spcBef>
                <a:spcPts val="0"/>
              </a:spcBef>
              <a:spcAft>
                <a:spcPts val="0"/>
              </a:spcAft>
              <a:buNone/>
              <a:defRPr b="0"/>
            </a:lvl7pPr>
            <a:lvl8pPr lvl="7" marR="182880" rtl="0" algn="ctr">
              <a:lnSpc>
                <a:spcPct val="100000"/>
              </a:lnSpc>
              <a:spcBef>
                <a:spcPts val="0"/>
              </a:spcBef>
              <a:spcAft>
                <a:spcPts val="0"/>
              </a:spcAft>
              <a:buNone/>
              <a:defRPr b="0"/>
            </a:lvl8pPr>
            <a:lvl9pPr lvl="8" marR="182880" rtl="0" algn="ctr">
              <a:lnSpc>
                <a:spcPct val="100000"/>
              </a:lnSpc>
              <a:spcBef>
                <a:spcPts val="0"/>
              </a:spcBef>
              <a:spcAft>
                <a:spcPts val="0"/>
              </a:spcAft>
              <a:buNone/>
              <a:defRPr b="0"/>
            </a:lvl9pPr>
          </a:lstStyle>
          <a:p/>
        </p:txBody>
      </p:sp>
      <p:sp>
        <p:nvSpPr>
          <p:cNvPr id="157" name="Google Shape;157;p26"/>
          <p:cNvSpPr txBox="1"/>
          <p:nvPr>
            <p:ph idx="4" type="title"/>
          </p:nvPr>
        </p:nvSpPr>
        <p:spPr>
          <a:xfrm>
            <a:off x="690400" y="492275"/>
            <a:ext cx="7763400" cy="67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_1_2_2_1">
    <p:spTree>
      <p:nvGrpSpPr>
        <p:cNvPr id="158" name="Shape 158"/>
        <p:cNvGrpSpPr/>
        <p:nvPr/>
      </p:nvGrpSpPr>
      <p:grpSpPr>
        <a:xfrm>
          <a:off x="0" y="0"/>
          <a:ext cx="0" cy="0"/>
          <a:chOff x="0" y="0"/>
          <a:chExt cx="0" cy="0"/>
        </a:xfrm>
      </p:grpSpPr>
      <p:pic>
        <p:nvPicPr>
          <p:cNvPr id="159" name="Google Shape;159;p27"/>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160" name="Google Shape;160;p27"/>
          <p:cNvSpPr txBox="1"/>
          <p:nvPr>
            <p:ph idx="1" type="subTitle"/>
          </p:nvPr>
        </p:nvSpPr>
        <p:spPr>
          <a:xfrm>
            <a:off x="767525" y="3966838"/>
            <a:ext cx="18132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27"/>
          <p:cNvSpPr txBox="1"/>
          <p:nvPr>
            <p:ph idx="2" type="subTitle"/>
          </p:nvPr>
        </p:nvSpPr>
        <p:spPr>
          <a:xfrm>
            <a:off x="2698062" y="3974125"/>
            <a:ext cx="18132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2" name="Google Shape;162;p27"/>
          <p:cNvSpPr txBox="1"/>
          <p:nvPr>
            <p:ph idx="3" type="subTitle"/>
          </p:nvPr>
        </p:nvSpPr>
        <p:spPr>
          <a:xfrm>
            <a:off x="4628600" y="3963341"/>
            <a:ext cx="18132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27"/>
          <p:cNvSpPr txBox="1"/>
          <p:nvPr>
            <p:ph idx="4" type="subTitle"/>
          </p:nvPr>
        </p:nvSpPr>
        <p:spPr>
          <a:xfrm>
            <a:off x="6563412" y="3963667"/>
            <a:ext cx="18132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27"/>
          <p:cNvSpPr txBox="1"/>
          <p:nvPr>
            <p:ph idx="5" type="subTitle"/>
          </p:nvPr>
        </p:nvSpPr>
        <p:spPr>
          <a:xfrm>
            <a:off x="767375" y="3556661"/>
            <a:ext cx="1813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165" name="Google Shape;165;p27"/>
          <p:cNvSpPr txBox="1"/>
          <p:nvPr>
            <p:ph idx="6" type="subTitle"/>
          </p:nvPr>
        </p:nvSpPr>
        <p:spPr>
          <a:xfrm>
            <a:off x="2698062" y="3556650"/>
            <a:ext cx="1813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166" name="Google Shape;166;p27"/>
          <p:cNvSpPr txBox="1"/>
          <p:nvPr>
            <p:ph idx="7" type="subTitle"/>
          </p:nvPr>
        </p:nvSpPr>
        <p:spPr>
          <a:xfrm>
            <a:off x="4628600" y="3556650"/>
            <a:ext cx="1813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167" name="Google Shape;167;p27"/>
          <p:cNvSpPr txBox="1"/>
          <p:nvPr>
            <p:ph idx="8" type="subTitle"/>
          </p:nvPr>
        </p:nvSpPr>
        <p:spPr>
          <a:xfrm>
            <a:off x="6559137" y="3556325"/>
            <a:ext cx="1813200" cy="47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1pPr>
            <a:lvl2pPr lvl="1"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2pPr>
            <a:lvl3pPr lvl="2"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3pPr>
            <a:lvl4pPr lvl="3"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4pPr>
            <a:lvl5pPr lvl="4"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5pPr>
            <a:lvl6pPr lvl="5"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6pPr>
            <a:lvl7pPr lvl="6"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7pPr>
            <a:lvl8pPr lvl="7"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8pPr>
            <a:lvl9pPr lvl="8" rtl="0" algn="ctr">
              <a:lnSpc>
                <a:spcPct val="100000"/>
              </a:lnSpc>
              <a:spcBef>
                <a:spcPts val="0"/>
              </a:spcBef>
              <a:spcAft>
                <a:spcPts val="0"/>
              </a:spcAft>
              <a:buNone/>
              <a:defRPr b="0" sz="2300">
                <a:solidFill>
                  <a:schemeClr val="dk1"/>
                </a:solidFill>
                <a:latin typeface="DM Serif Display"/>
                <a:ea typeface="DM Serif Display"/>
                <a:cs typeface="DM Serif Display"/>
                <a:sym typeface="DM Serif Display"/>
              </a:defRPr>
            </a:lvl9pPr>
          </a:lstStyle>
          <a:p/>
        </p:txBody>
      </p:sp>
      <p:sp>
        <p:nvSpPr>
          <p:cNvPr id="168" name="Google Shape;168;p27"/>
          <p:cNvSpPr txBox="1"/>
          <p:nvPr>
            <p:ph type="title"/>
          </p:nvPr>
        </p:nvSpPr>
        <p:spPr>
          <a:xfrm>
            <a:off x="685351" y="489150"/>
            <a:ext cx="7768800" cy="7185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9" name="Google Shape;169;p27"/>
          <p:cNvSpPr txBox="1"/>
          <p:nvPr>
            <p:ph hasCustomPrompt="1" idx="9" type="title"/>
          </p:nvPr>
        </p:nvSpPr>
        <p:spPr>
          <a:xfrm>
            <a:off x="1143875" y="2928925"/>
            <a:ext cx="1060200" cy="5049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90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0" name="Google Shape;170;p27"/>
          <p:cNvSpPr txBox="1"/>
          <p:nvPr>
            <p:ph hasCustomPrompt="1" idx="13" type="title"/>
          </p:nvPr>
        </p:nvSpPr>
        <p:spPr>
          <a:xfrm>
            <a:off x="3074550" y="2928925"/>
            <a:ext cx="1060200" cy="5049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90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1" name="Google Shape;171;p27"/>
          <p:cNvSpPr txBox="1"/>
          <p:nvPr>
            <p:ph hasCustomPrompt="1" idx="14" type="title"/>
          </p:nvPr>
        </p:nvSpPr>
        <p:spPr>
          <a:xfrm>
            <a:off x="5005225" y="2928925"/>
            <a:ext cx="1060200" cy="5049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90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2" name="Google Shape;172;p27"/>
          <p:cNvSpPr txBox="1"/>
          <p:nvPr>
            <p:ph hasCustomPrompt="1" idx="15" type="title"/>
          </p:nvPr>
        </p:nvSpPr>
        <p:spPr>
          <a:xfrm>
            <a:off x="6935900" y="2928925"/>
            <a:ext cx="1060200" cy="5049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9000"/>
              <a:buNone/>
              <a:defRPr b="0" sz="4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spTree>
      <p:nvGrpSpPr>
        <p:cNvPr id="173" name="Shape 173"/>
        <p:cNvGrpSpPr/>
        <p:nvPr/>
      </p:nvGrpSpPr>
      <p:grpSpPr>
        <a:xfrm>
          <a:off x="0" y="0"/>
          <a:ext cx="0" cy="0"/>
          <a:chOff x="0" y="0"/>
          <a:chExt cx="0" cy="0"/>
        </a:xfrm>
      </p:grpSpPr>
      <p:pic>
        <p:nvPicPr>
          <p:cNvPr id="174" name="Google Shape;174;p28"/>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
        <p:nvSpPr>
          <p:cNvPr id="175" name="Google Shape;175;p28"/>
          <p:cNvSpPr txBox="1"/>
          <p:nvPr>
            <p:ph type="title"/>
          </p:nvPr>
        </p:nvSpPr>
        <p:spPr>
          <a:xfrm>
            <a:off x="2638500" y="1149300"/>
            <a:ext cx="3867000" cy="81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b="0" sz="5500"/>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176" name="Google Shape;176;p28"/>
          <p:cNvSpPr txBox="1"/>
          <p:nvPr>
            <p:ph idx="1" type="subTitle"/>
          </p:nvPr>
        </p:nvSpPr>
        <p:spPr>
          <a:xfrm>
            <a:off x="2638500" y="2063251"/>
            <a:ext cx="3867000" cy="1017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400"/>
            </a:lvl1pPr>
            <a:lvl2pPr lvl="1" rtl="0" algn="ctr">
              <a:spcBef>
                <a:spcPts val="1600"/>
              </a:spcBef>
              <a:spcAft>
                <a:spcPts val="0"/>
              </a:spcAft>
              <a:buNone/>
              <a:defRPr sz="1400"/>
            </a:lvl2pPr>
            <a:lvl3pPr lvl="2" rtl="0" algn="ctr">
              <a:spcBef>
                <a:spcPts val="1600"/>
              </a:spcBef>
              <a:spcAft>
                <a:spcPts val="0"/>
              </a:spcAft>
              <a:buNone/>
              <a:defRPr sz="1400"/>
            </a:lvl3pPr>
            <a:lvl4pPr lvl="3" rtl="0" algn="ctr">
              <a:spcBef>
                <a:spcPts val="1600"/>
              </a:spcBef>
              <a:spcAft>
                <a:spcPts val="0"/>
              </a:spcAft>
              <a:buNone/>
              <a:defRPr sz="1400"/>
            </a:lvl4pPr>
            <a:lvl5pPr lvl="4" rtl="0" algn="ctr">
              <a:spcBef>
                <a:spcPts val="1600"/>
              </a:spcBef>
              <a:spcAft>
                <a:spcPts val="0"/>
              </a:spcAft>
              <a:buNone/>
              <a:defRPr sz="1400"/>
            </a:lvl5pPr>
            <a:lvl6pPr lvl="5" rtl="0" algn="ctr">
              <a:spcBef>
                <a:spcPts val="1600"/>
              </a:spcBef>
              <a:spcAft>
                <a:spcPts val="0"/>
              </a:spcAft>
              <a:buNone/>
              <a:defRPr sz="1400"/>
            </a:lvl6pPr>
            <a:lvl7pPr lvl="6" rtl="0" algn="ctr">
              <a:spcBef>
                <a:spcPts val="1600"/>
              </a:spcBef>
              <a:spcAft>
                <a:spcPts val="0"/>
              </a:spcAft>
              <a:buNone/>
              <a:defRPr sz="1400"/>
            </a:lvl7pPr>
            <a:lvl8pPr lvl="7" rtl="0" algn="ctr">
              <a:spcBef>
                <a:spcPts val="1600"/>
              </a:spcBef>
              <a:spcAft>
                <a:spcPts val="0"/>
              </a:spcAft>
              <a:buNone/>
              <a:defRPr sz="1400"/>
            </a:lvl8pPr>
            <a:lvl9pPr lvl="8" rtl="0" algn="ctr">
              <a:spcBef>
                <a:spcPts val="1600"/>
              </a:spcBef>
              <a:spcAft>
                <a:spcPts val="1600"/>
              </a:spcAft>
              <a:buNone/>
              <a:defRPr sz="1400"/>
            </a:lvl9pPr>
          </a:lstStyle>
          <a:p/>
        </p:txBody>
      </p:sp>
      <p:sp>
        <p:nvSpPr>
          <p:cNvPr id="177" name="Google Shape;177;p28"/>
          <p:cNvSpPr txBox="1"/>
          <p:nvPr/>
        </p:nvSpPr>
        <p:spPr>
          <a:xfrm>
            <a:off x="2656250" y="3751825"/>
            <a:ext cx="3831300" cy="517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lang="en" sz="1000">
                <a:solidFill>
                  <a:schemeClr val="dk1"/>
                </a:solidFill>
                <a:latin typeface="Didact Gothic"/>
                <a:ea typeface="Didact Gothic"/>
                <a:cs typeface="Didact Gothic"/>
                <a:sym typeface="Didact Gothic"/>
              </a:rPr>
              <a:t>,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r>
              <a:rPr lang="en" sz="1000">
                <a:solidFill>
                  <a:schemeClr val="dk1"/>
                </a:solidFill>
                <a:latin typeface="Didact Gothic"/>
                <a:ea typeface="Didact Gothic"/>
                <a:cs typeface="Didact Gothic"/>
                <a:sym typeface="Didact Gothic"/>
              </a:rPr>
              <a:t> </a:t>
            </a:r>
            <a:endParaRPr b="1" sz="1000">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78" name="Shape 17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79" name="Shape 179"/>
        <p:cNvGrpSpPr/>
        <p:nvPr/>
      </p:nvGrpSpPr>
      <p:grpSpPr>
        <a:xfrm>
          <a:off x="0" y="0"/>
          <a:ext cx="0" cy="0"/>
          <a:chOff x="0" y="0"/>
          <a:chExt cx="0" cy="0"/>
        </a:xfrm>
      </p:grpSpPr>
      <p:pic>
        <p:nvPicPr>
          <p:cNvPr id="180" name="Google Shape;180;p30"/>
          <p:cNvPicPr preferRelativeResize="0"/>
          <p:nvPr/>
        </p:nvPicPr>
        <p:blipFill rotWithShape="1">
          <a:blip r:embed="rId2">
            <a:alphaModFix/>
          </a:blip>
          <a:srcRect b="0" l="59" r="59" t="0"/>
          <a:stretch/>
        </p:blipFill>
        <p:spPr>
          <a:xfrm>
            <a:off x="0" y="572"/>
            <a:ext cx="9144001" cy="514235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0" y="572"/>
            <a:ext cx="9144001" cy="5142357"/>
          </a:xfrm>
          <a:prstGeom prst="rect">
            <a:avLst/>
          </a:prstGeom>
          <a:noFill/>
          <a:ln>
            <a:noFill/>
          </a:ln>
        </p:spPr>
      </p:pic>
      <p:sp>
        <p:nvSpPr>
          <p:cNvPr id="19" name="Google Shape;19;p4"/>
          <p:cNvSpPr txBox="1"/>
          <p:nvPr>
            <p:ph idx="1" type="body"/>
          </p:nvPr>
        </p:nvSpPr>
        <p:spPr>
          <a:xfrm>
            <a:off x="700800" y="1281725"/>
            <a:ext cx="6823800" cy="32847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SzPts val="1100"/>
              <a:buChar char="●"/>
              <a:defRPr b="0" sz="1150"/>
            </a:lvl1pPr>
            <a:lvl2pPr indent="-317500" lvl="1" marL="914400">
              <a:spcBef>
                <a:spcPts val="0"/>
              </a:spcBef>
              <a:spcAft>
                <a:spcPts val="0"/>
              </a:spcAft>
              <a:buSzPts val="1400"/>
              <a:buFont typeface="Muli"/>
              <a:buChar char="○"/>
              <a:defRPr/>
            </a:lvl2pPr>
            <a:lvl3pPr indent="-317500" lvl="2" marL="1371600">
              <a:spcBef>
                <a:spcPts val="1600"/>
              </a:spcBef>
              <a:spcAft>
                <a:spcPts val="0"/>
              </a:spcAft>
              <a:buSzPts val="1400"/>
              <a:buFont typeface="Muli"/>
              <a:buChar char="■"/>
              <a:defRPr/>
            </a:lvl3pPr>
            <a:lvl4pPr indent="-317500" lvl="3" marL="1828800">
              <a:spcBef>
                <a:spcPts val="1600"/>
              </a:spcBef>
              <a:spcAft>
                <a:spcPts val="0"/>
              </a:spcAft>
              <a:buSzPts val="1400"/>
              <a:buFont typeface="Muli"/>
              <a:buChar char="●"/>
              <a:defRPr/>
            </a:lvl4pPr>
            <a:lvl5pPr indent="-317500" lvl="4" marL="2286000">
              <a:spcBef>
                <a:spcPts val="1600"/>
              </a:spcBef>
              <a:spcAft>
                <a:spcPts val="0"/>
              </a:spcAft>
              <a:buSzPts val="1400"/>
              <a:buFont typeface="Muli"/>
              <a:buChar char="○"/>
              <a:defRPr/>
            </a:lvl5pPr>
            <a:lvl6pPr indent="-317500" lvl="5" marL="2743200">
              <a:spcBef>
                <a:spcPts val="1600"/>
              </a:spcBef>
              <a:spcAft>
                <a:spcPts val="0"/>
              </a:spcAft>
              <a:buSzPts val="1400"/>
              <a:buFont typeface="Muli"/>
              <a:buChar char="■"/>
              <a:defRPr/>
            </a:lvl6pPr>
            <a:lvl7pPr indent="-317500" lvl="6" marL="3200400">
              <a:spcBef>
                <a:spcPts val="1600"/>
              </a:spcBef>
              <a:spcAft>
                <a:spcPts val="0"/>
              </a:spcAft>
              <a:buSzPts val="1400"/>
              <a:buFont typeface="Muli"/>
              <a:buChar char="●"/>
              <a:defRPr/>
            </a:lvl7pPr>
            <a:lvl8pPr indent="-317500" lvl="7" marL="3657600">
              <a:spcBef>
                <a:spcPts val="1600"/>
              </a:spcBef>
              <a:spcAft>
                <a:spcPts val="0"/>
              </a:spcAft>
              <a:buSzPts val="1400"/>
              <a:buFont typeface="Muli"/>
              <a:buChar char="○"/>
              <a:defRPr/>
            </a:lvl8pPr>
            <a:lvl9pPr indent="-317500" lvl="8" marL="4114800">
              <a:spcBef>
                <a:spcPts val="1600"/>
              </a:spcBef>
              <a:spcAft>
                <a:spcPts val="1600"/>
              </a:spcAft>
              <a:buSzPts val="1400"/>
              <a:buFont typeface="Muli"/>
              <a:buChar char="■"/>
              <a:defRPr/>
            </a:lvl9pPr>
          </a:lstStyle>
          <a:p/>
        </p:txBody>
      </p:sp>
      <p:sp>
        <p:nvSpPr>
          <p:cNvPr id="20" name="Google Shape;20;p4"/>
          <p:cNvSpPr txBox="1"/>
          <p:nvPr>
            <p:ph type="title"/>
          </p:nvPr>
        </p:nvSpPr>
        <p:spPr>
          <a:xfrm>
            <a:off x="700800" y="491825"/>
            <a:ext cx="7742400" cy="6564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b="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8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b="0" l="0" r="0" t="0"/>
          <a:stretch/>
        </p:blipFill>
        <p:spPr>
          <a:xfrm>
            <a:off x="0" y="3622"/>
            <a:ext cx="9144001" cy="513625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b="59" l="0" r="0" t="59"/>
          <a:stretch/>
        </p:blipFill>
        <p:spPr>
          <a:xfrm>
            <a:off x="0" y="3622"/>
            <a:ext cx="9144001" cy="51362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b="0" l="0" r="0" t="0"/>
          <a:stretch/>
        </p:blipFill>
        <p:spPr>
          <a:xfrm>
            <a:off x="0" y="572"/>
            <a:ext cx="9144001" cy="5142357"/>
          </a:xfrm>
          <a:prstGeom prst="rect">
            <a:avLst/>
          </a:prstGeom>
          <a:noFill/>
          <a:ln>
            <a:noFill/>
          </a:ln>
        </p:spPr>
      </p:pic>
      <p:sp>
        <p:nvSpPr>
          <p:cNvPr id="24" name="Google Shape;24;p5"/>
          <p:cNvSpPr txBox="1"/>
          <p:nvPr>
            <p:ph type="title"/>
          </p:nvPr>
        </p:nvSpPr>
        <p:spPr>
          <a:xfrm>
            <a:off x="1596700" y="3055622"/>
            <a:ext cx="2742600" cy="558900"/>
          </a:xfrm>
          <a:prstGeom prst="rect">
            <a:avLst/>
          </a:prstGeom>
        </p:spPr>
        <p:txBody>
          <a:bodyPr anchorCtr="0" anchor="t" bIns="91425" lIns="91425" spcFirstLastPara="1" rIns="91425" wrap="square" tIns="91425">
            <a:noAutofit/>
          </a:bodyPr>
          <a:lstStyle>
            <a:lvl1pPr lvl="0" algn="ctr">
              <a:spcBef>
                <a:spcPts val="0"/>
              </a:spcBef>
              <a:spcAft>
                <a:spcPts val="0"/>
              </a:spcAft>
              <a:buSzPts val="3300"/>
              <a:buNone/>
              <a:defRPr b="0" sz="2300">
                <a:solidFill>
                  <a:schemeClr val="accent2"/>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2" type="title"/>
          </p:nvPr>
        </p:nvSpPr>
        <p:spPr>
          <a:xfrm>
            <a:off x="4804747" y="3055622"/>
            <a:ext cx="27426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sz="23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5"/>
          <p:cNvSpPr txBox="1"/>
          <p:nvPr>
            <p:ph idx="1" type="subTitle"/>
          </p:nvPr>
        </p:nvSpPr>
        <p:spPr>
          <a:xfrm>
            <a:off x="4923247" y="354324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3" type="subTitle"/>
          </p:nvPr>
        </p:nvSpPr>
        <p:spPr>
          <a:xfrm>
            <a:off x="1715375" y="354324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4" type="title"/>
          </p:nvPr>
        </p:nvSpPr>
        <p:spPr>
          <a:xfrm>
            <a:off x="700800" y="491825"/>
            <a:ext cx="7742400" cy="65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19" l="0" r="0" t="29"/>
          <a:stretch/>
        </p:blipFill>
        <p:spPr>
          <a:xfrm>
            <a:off x="0" y="3622"/>
            <a:ext cx="9144000" cy="5136258"/>
          </a:xfrm>
          <a:prstGeom prst="rect">
            <a:avLst/>
          </a:prstGeom>
          <a:noFill/>
          <a:ln>
            <a:noFill/>
          </a:ln>
        </p:spPr>
      </p:pic>
      <p:sp>
        <p:nvSpPr>
          <p:cNvPr id="31" name="Google Shape;31;p6"/>
          <p:cNvSpPr txBox="1"/>
          <p:nvPr>
            <p:ph type="title"/>
          </p:nvPr>
        </p:nvSpPr>
        <p:spPr>
          <a:xfrm>
            <a:off x="700800" y="491825"/>
            <a:ext cx="7742400" cy="65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300"/>
              <a:buNone/>
              <a:defRPr b="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0" l="0" r="0" t="0"/>
          <a:stretch/>
        </p:blipFill>
        <p:spPr>
          <a:xfrm flipH="1">
            <a:off x="0" y="572"/>
            <a:ext cx="9144001" cy="5142357"/>
          </a:xfrm>
          <a:prstGeom prst="rect">
            <a:avLst/>
          </a:prstGeom>
          <a:noFill/>
          <a:ln>
            <a:noFill/>
          </a:ln>
        </p:spPr>
      </p:pic>
      <p:sp>
        <p:nvSpPr>
          <p:cNvPr id="34" name="Google Shape;34;p7"/>
          <p:cNvSpPr txBox="1"/>
          <p:nvPr>
            <p:ph type="title"/>
          </p:nvPr>
        </p:nvSpPr>
        <p:spPr>
          <a:xfrm>
            <a:off x="5044200" y="1165900"/>
            <a:ext cx="2934300" cy="65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 name="Google Shape;35;p7"/>
          <p:cNvSpPr txBox="1"/>
          <p:nvPr>
            <p:ph idx="1" type="body"/>
          </p:nvPr>
        </p:nvSpPr>
        <p:spPr>
          <a:xfrm>
            <a:off x="5044200" y="1815900"/>
            <a:ext cx="2934300" cy="2149500"/>
          </a:xfrm>
          <a:prstGeom prst="rect">
            <a:avLst/>
          </a:prstGeom>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b="0"/>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blip>
          <a:srcRect b="0" l="59" r="59" t="0"/>
          <a:stretch/>
        </p:blipFill>
        <p:spPr>
          <a:xfrm>
            <a:off x="0" y="572"/>
            <a:ext cx="9144001" cy="5142357"/>
          </a:xfrm>
          <a:prstGeom prst="rect">
            <a:avLst/>
          </a:prstGeom>
          <a:noFill/>
          <a:ln>
            <a:noFill/>
          </a:ln>
        </p:spPr>
      </p:pic>
      <p:sp>
        <p:nvSpPr>
          <p:cNvPr id="38" name="Google Shape;38;p8"/>
          <p:cNvSpPr txBox="1"/>
          <p:nvPr>
            <p:ph type="title"/>
          </p:nvPr>
        </p:nvSpPr>
        <p:spPr>
          <a:xfrm>
            <a:off x="1874200" y="1271850"/>
            <a:ext cx="5395500" cy="2599800"/>
          </a:xfrm>
          <a:prstGeom prst="rect">
            <a:avLst/>
          </a:prstGeom>
          <a:noFill/>
        </p:spPr>
        <p:txBody>
          <a:bodyPr anchorCtr="0" anchor="ctr" bIns="91425" lIns="91425" spcFirstLastPara="1" rIns="91425" wrap="square" tIns="91425">
            <a:noAutofit/>
          </a:bodyPr>
          <a:lstStyle>
            <a:lvl1pPr lvl="0" rtl="0" algn="ctr">
              <a:lnSpc>
                <a:spcPct val="90000"/>
              </a:lnSpc>
              <a:spcBef>
                <a:spcPts val="0"/>
              </a:spcBef>
              <a:spcAft>
                <a:spcPts val="0"/>
              </a:spcAft>
              <a:buNone/>
              <a:defRPr b="0" sz="8000"/>
            </a:lvl1pPr>
            <a:lvl2pPr lvl="1" rtl="0" algn="ctr">
              <a:lnSpc>
                <a:spcPct val="90000"/>
              </a:lnSpc>
              <a:spcBef>
                <a:spcPts val="0"/>
              </a:spcBef>
              <a:spcAft>
                <a:spcPts val="0"/>
              </a:spcAft>
              <a:buNone/>
              <a:defRPr b="0" sz="8000"/>
            </a:lvl2pPr>
            <a:lvl3pPr lvl="2" rtl="0" algn="ctr">
              <a:lnSpc>
                <a:spcPct val="90000"/>
              </a:lnSpc>
              <a:spcBef>
                <a:spcPts val="0"/>
              </a:spcBef>
              <a:spcAft>
                <a:spcPts val="0"/>
              </a:spcAft>
              <a:buNone/>
              <a:defRPr b="0" sz="8000"/>
            </a:lvl3pPr>
            <a:lvl4pPr lvl="3" rtl="0" algn="ctr">
              <a:lnSpc>
                <a:spcPct val="90000"/>
              </a:lnSpc>
              <a:spcBef>
                <a:spcPts val="0"/>
              </a:spcBef>
              <a:spcAft>
                <a:spcPts val="0"/>
              </a:spcAft>
              <a:buNone/>
              <a:defRPr b="0" sz="8000"/>
            </a:lvl4pPr>
            <a:lvl5pPr lvl="4" rtl="0" algn="ctr">
              <a:lnSpc>
                <a:spcPct val="90000"/>
              </a:lnSpc>
              <a:spcBef>
                <a:spcPts val="0"/>
              </a:spcBef>
              <a:spcAft>
                <a:spcPts val="0"/>
              </a:spcAft>
              <a:buNone/>
              <a:defRPr b="0" sz="8000"/>
            </a:lvl5pPr>
            <a:lvl6pPr lvl="5" rtl="0" algn="ctr">
              <a:lnSpc>
                <a:spcPct val="90000"/>
              </a:lnSpc>
              <a:spcBef>
                <a:spcPts val="0"/>
              </a:spcBef>
              <a:spcAft>
                <a:spcPts val="0"/>
              </a:spcAft>
              <a:buNone/>
              <a:defRPr b="0" sz="8000"/>
            </a:lvl6pPr>
            <a:lvl7pPr lvl="6" rtl="0" algn="ctr">
              <a:lnSpc>
                <a:spcPct val="90000"/>
              </a:lnSpc>
              <a:spcBef>
                <a:spcPts val="0"/>
              </a:spcBef>
              <a:spcAft>
                <a:spcPts val="0"/>
              </a:spcAft>
              <a:buNone/>
              <a:defRPr b="0" sz="8000"/>
            </a:lvl7pPr>
            <a:lvl8pPr lvl="7" rtl="0" algn="ctr">
              <a:lnSpc>
                <a:spcPct val="90000"/>
              </a:lnSpc>
              <a:spcBef>
                <a:spcPts val="0"/>
              </a:spcBef>
              <a:spcAft>
                <a:spcPts val="0"/>
              </a:spcAft>
              <a:buNone/>
              <a:defRPr b="0" sz="8000"/>
            </a:lvl8pPr>
            <a:lvl9pPr lvl="8" rtl="0" algn="ctr">
              <a:lnSpc>
                <a:spcPct val="90000"/>
              </a:lnSpc>
              <a:spcBef>
                <a:spcPts val="0"/>
              </a:spcBef>
              <a:spcAft>
                <a:spcPts val="0"/>
              </a:spcAft>
              <a:buNone/>
              <a:defRPr b="0" sz="8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b="0" l="89" r="99" t="0"/>
          <a:stretch/>
        </p:blipFill>
        <p:spPr>
          <a:xfrm>
            <a:off x="0" y="572"/>
            <a:ext cx="9144000" cy="5142357"/>
          </a:xfrm>
          <a:prstGeom prst="rect">
            <a:avLst/>
          </a:prstGeom>
          <a:noFill/>
          <a:ln>
            <a:noFill/>
          </a:ln>
        </p:spPr>
      </p:pic>
      <p:sp>
        <p:nvSpPr>
          <p:cNvPr id="41" name="Google Shape;41;p9"/>
          <p:cNvSpPr txBox="1"/>
          <p:nvPr>
            <p:ph type="title"/>
          </p:nvPr>
        </p:nvSpPr>
        <p:spPr>
          <a:xfrm>
            <a:off x="700800" y="1102150"/>
            <a:ext cx="3871200" cy="772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sz="4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9"/>
          <p:cNvSpPr txBox="1"/>
          <p:nvPr>
            <p:ph idx="1" type="subTitle"/>
          </p:nvPr>
        </p:nvSpPr>
        <p:spPr>
          <a:xfrm>
            <a:off x="700800" y="1874425"/>
            <a:ext cx="3871200" cy="149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2"/>
        </a:solidFill>
      </p:bgPr>
    </p:bg>
    <p:spTree>
      <p:nvGrpSpPr>
        <p:cNvPr id="43" name="Shape 43"/>
        <p:cNvGrpSpPr/>
        <p:nvPr/>
      </p:nvGrpSpPr>
      <p:grpSpPr>
        <a:xfrm>
          <a:off x="0" y="0"/>
          <a:ext cx="0" cy="0"/>
          <a:chOff x="0" y="0"/>
          <a:chExt cx="0" cy="0"/>
        </a:xfrm>
      </p:grpSpPr>
      <p:sp>
        <p:nvSpPr>
          <p:cNvPr id="44" name="Google Shape;44;p10"/>
          <p:cNvSpPr txBox="1"/>
          <p:nvPr>
            <p:ph type="title"/>
          </p:nvPr>
        </p:nvSpPr>
        <p:spPr>
          <a:xfrm>
            <a:off x="700800" y="696095"/>
            <a:ext cx="2214000" cy="1864800"/>
          </a:xfrm>
          <a:prstGeom prst="rect">
            <a:avLst/>
          </a:prstGeom>
          <a:noFill/>
        </p:spPr>
        <p:txBody>
          <a:bodyPr anchorCtr="0" anchor="ctr" bIns="91425" lIns="91425" spcFirstLastPara="1" rIns="91425" wrap="square" tIns="91425">
            <a:noAutofit/>
          </a:bodyPr>
          <a:lstStyle>
            <a:lvl1pPr lvl="0" rtl="0">
              <a:spcBef>
                <a:spcPts val="0"/>
              </a:spcBef>
              <a:spcAft>
                <a:spcPts val="0"/>
              </a:spcAft>
              <a:buNone/>
              <a:defRPr b="0"/>
            </a:lvl1pPr>
            <a:lvl2pPr lvl="1" rtl="0">
              <a:spcBef>
                <a:spcPts val="0"/>
              </a:spcBef>
              <a:spcAft>
                <a:spcPts val="0"/>
              </a:spcAft>
              <a:buNone/>
              <a:defRPr b="0"/>
            </a:lvl2pPr>
            <a:lvl3pPr lvl="2" rtl="0">
              <a:spcBef>
                <a:spcPts val="0"/>
              </a:spcBef>
              <a:spcAft>
                <a:spcPts val="0"/>
              </a:spcAft>
              <a:buNone/>
              <a:defRPr b="0"/>
            </a:lvl3pPr>
            <a:lvl4pPr lvl="3" rtl="0">
              <a:spcBef>
                <a:spcPts val="0"/>
              </a:spcBef>
              <a:spcAft>
                <a:spcPts val="0"/>
              </a:spcAft>
              <a:buNone/>
              <a:defRPr b="0"/>
            </a:lvl4pPr>
            <a:lvl5pPr lvl="4" rtl="0">
              <a:spcBef>
                <a:spcPts val="0"/>
              </a:spcBef>
              <a:spcAft>
                <a:spcPts val="0"/>
              </a:spcAft>
              <a:buNone/>
              <a:defRPr b="0"/>
            </a:lvl5pPr>
            <a:lvl6pPr lvl="5" rtl="0">
              <a:spcBef>
                <a:spcPts val="0"/>
              </a:spcBef>
              <a:spcAft>
                <a:spcPts val="0"/>
              </a:spcAft>
              <a:buNone/>
              <a:defRPr b="0"/>
            </a:lvl6pPr>
            <a:lvl7pPr lvl="6" rtl="0">
              <a:spcBef>
                <a:spcPts val="0"/>
              </a:spcBef>
              <a:spcAft>
                <a:spcPts val="0"/>
              </a:spcAft>
              <a:buNone/>
              <a:defRPr b="0"/>
            </a:lvl7pPr>
            <a:lvl8pPr lvl="7" rtl="0">
              <a:spcBef>
                <a:spcPts val="0"/>
              </a:spcBef>
              <a:spcAft>
                <a:spcPts val="0"/>
              </a:spcAft>
              <a:buNone/>
              <a:defRPr b="0"/>
            </a:lvl8pPr>
            <a:lvl9pPr lvl="8" rtl="0">
              <a:spcBef>
                <a:spcPts val="0"/>
              </a:spcBef>
              <a:spcAft>
                <a:spcPts val="0"/>
              </a:spcAft>
              <a:buNone/>
              <a:defRPr b="0"/>
            </a:lvl9pPr>
          </a:lstStyle>
          <a:p/>
        </p:txBody>
      </p:sp>
      <p:grpSp>
        <p:nvGrpSpPr>
          <p:cNvPr id="45" name="Google Shape;45;p10"/>
          <p:cNvGrpSpPr/>
          <p:nvPr/>
        </p:nvGrpSpPr>
        <p:grpSpPr>
          <a:xfrm rot="-314594">
            <a:off x="697904" y="3638848"/>
            <a:ext cx="5417927" cy="4501663"/>
            <a:chOff x="-3" y="3778988"/>
            <a:chExt cx="4902105" cy="4073075"/>
          </a:xfrm>
        </p:grpSpPr>
        <p:sp>
          <p:nvSpPr>
            <p:cNvPr id="46" name="Google Shape;46;p10"/>
            <p:cNvSpPr/>
            <p:nvPr/>
          </p:nvSpPr>
          <p:spPr>
            <a:xfrm flipH="1" rot="10800000">
              <a:off x="-3" y="3778988"/>
              <a:ext cx="4902105" cy="4073075"/>
            </a:xfrm>
            <a:custGeom>
              <a:rect b="b" l="l" r="r" t="t"/>
              <a:pathLst>
                <a:path extrusionOk="0" h="162923" w="175624">
                  <a:moveTo>
                    <a:pt x="0" y="1462"/>
                  </a:moveTo>
                  <a:lnTo>
                    <a:pt x="0" y="115835"/>
                  </a:lnTo>
                  <a:lnTo>
                    <a:pt x="81560" y="162923"/>
                  </a:lnTo>
                  <a:lnTo>
                    <a:pt x="175624" y="0"/>
                  </a:lnTo>
                  <a:close/>
                </a:path>
              </a:pathLst>
            </a:custGeom>
            <a:gradFill>
              <a:gsLst>
                <a:gs pos="0">
                  <a:schemeClr val="lt1"/>
                </a:gs>
                <a:gs pos="100000">
                  <a:schemeClr val="dk2"/>
                </a:gs>
              </a:gsLst>
              <a:lin ang="5400700" scaled="0"/>
            </a:gradFill>
            <a:ln cap="flat" cmpd="sng" w="38100">
              <a:solidFill>
                <a:schemeClr val="accent2"/>
              </a:solidFill>
              <a:prstDash val="solid"/>
              <a:round/>
              <a:headEnd len="med" w="med" type="none"/>
              <a:tailEnd len="med" w="med" type="none"/>
            </a:ln>
          </p:spPr>
        </p:sp>
        <p:sp>
          <p:nvSpPr>
            <p:cNvPr id="47" name="Google Shape;47;p10"/>
            <p:cNvSpPr/>
            <p:nvPr/>
          </p:nvSpPr>
          <p:spPr>
            <a:xfrm flipH="1" rot="-1634205">
              <a:off x="825795" y="4207100"/>
              <a:ext cx="1121555" cy="64135"/>
            </a:xfrm>
            <a:prstGeom prst="ellipse">
              <a:avLst/>
            </a:prstGeom>
            <a:gradFill>
              <a:gsLst>
                <a:gs pos="0">
                  <a:srgbClr val="DED0B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10"/>
          <p:cNvGrpSpPr/>
          <p:nvPr/>
        </p:nvGrpSpPr>
        <p:grpSpPr>
          <a:xfrm rot="899893">
            <a:off x="-1263539" y="-763369"/>
            <a:ext cx="5750159" cy="6398115"/>
            <a:chOff x="-2725550" y="-834739"/>
            <a:chExt cx="5203067" cy="5789374"/>
          </a:xfrm>
        </p:grpSpPr>
        <p:sp>
          <p:nvSpPr>
            <p:cNvPr id="49" name="Google Shape;49;p10"/>
            <p:cNvSpPr/>
            <p:nvPr/>
          </p:nvSpPr>
          <p:spPr>
            <a:xfrm flipH="1" rot="-6300050">
              <a:off x="-2575178" y="23471"/>
              <a:ext cx="4902323" cy="4072953"/>
            </a:xfrm>
            <a:custGeom>
              <a:rect b="b" l="l" r="r" t="t"/>
              <a:pathLst>
                <a:path extrusionOk="0" h="162923" w="175624">
                  <a:moveTo>
                    <a:pt x="0" y="1462"/>
                  </a:moveTo>
                  <a:lnTo>
                    <a:pt x="0" y="115835"/>
                  </a:lnTo>
                  <a:lnTo>
                    <a:pt x="81560" y="162923"/>
                  </a:lnTo>
                  <a:lnTo>
                    <a:pt x="175624" y="0"/>
                  </a:lnTo>
                  <a:close/>
                </a:path>
              </a:pathLst>
            </a:custGeom>
            <a:gradFill>
              <a:gsLst>
                <a:gs pos="0">
                  <a:schemeClr val="lt1"/>
                </a:gs>
                <a:gs pos="100000">
                  <a:schemeClr val="dk2"/>
                </a:gs>
              </a:gsLst>
              <a:lin ang="5400700" scaled="0"/>
            </a:gradFill>
            <a:ln cap="flat" cmpd="sng" w="38100">
              <a:solidFill>
                <a:schemeClr val="accent2"/>
              </a:solidFill>
              <a:prstDash val="solid"/>
              <a:round/>
              <a:headEnd len="med" w="med" type="none"/>
              <a:tailEnd len="med" w="med" type="none"/>
            </a:ln>
          </p:spPr>
        </p:sp>
        <p:sp>
          <p:nvSpPr>
            <p:cNvPr id="50" name="Google Shape;50;p10"/>
            <p:cNvSpPr/>
            <p:nvPr/>
          </p:nvSpPr>
          <p:spPr>
            <a:xfrm flipH="1" rot="7938030">
              <a:off x="38884" y="2655423"/>
              <a:ext cx="1121514" cy="64133"/>
            </a:xfrm>
            <a:prstGeom prst="ellipse">
              <a:avLst/>
            </a:prstGeom>
            <a:gradFill>
              <a:gsLst>
                <a:gs pos="0">
                  <a:srgbClr val="DED0B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p:nvPr/>
          </p:nvSpPr>
          <p:spPr>
            <a:xfrm flipH="1" rot="2876940">
              <a:off x="718010" y="759910"/>
              <a:ext cx="1121542" cy="64154"/>
            </a:xfrm>
            <a:prstGeom prst="ellipse">
              <a:avLst/>
            </a:prstGeom>
            <a:gradFill>
              <a:gsLst>
                <a:gs pos="0">
                  <a:srgbClr val="DED0BB"/>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DM Serif Display"/>
              <a:buNone/>
              <a:defRPr b="1" sz="33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1"/>
              </a:buClr>
              <a:buSzPts val="1600"/>
              <a:buFont typeface="Didact Gothic"/>
              <a:buChar char="●"/>
              <a:defRPr b="1" sz="1600">
                <a:solidFill>
                  <a:schemeClr val="dk1"/>
                </a:solidFill>
                <a:latin typeface="Didact Gothic"/>
                <a:ea typeface="Didact Gothic"/>
                <a:cs typeface="Didact Gothic"/>
                <a:sym typeface="Didact Gothic"/>
              </a:defRPr>
            </a:lvl1pPr>
            <a:lvl2pPr indent="-317500" lvl="1" marL="914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jpg"/><Relationship Id="rId4" Type="http://schemas.openxmlformats.org/officeDocument/2006/relationships/image" Target="../media/image25.jp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ctrTitle"/>
          </p:nvPr>
        </p:nvSpPr>
        <p:spPr>
          <a:xfrm>
            <a:off x="1913100" y="1415503"/>
            <a:ext cx="5317800" cy="196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History and Evolution of Dracula</a:t>
            </a:r>
            <a:endParaRPr/>
          </a:p>
        </p:txBody>
      </p:sp>
      <p:sp>
        <p:nvSpPr>
          <p:cNvPr id="190" name="Google Shape;190;p33"/>
          <p:cNvSpPr txBox="1"/>
          <p:nvPr>
            <p:ph idx="1" type="subTitle"/>
          </p:nvPr>
        </p:nvSpPr>
        <p:spPr>
          <a:xfrm>
            <a:off x="1692725" y="3293444"/>
            <a:ext cx="5758200" cy="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 Iacob</a:t>
            </a:r>
            <a:endParaRPr/>
          </a:p>
          <a:p>
            <a:pPr indent="0" lvl="0" marL="0" rtl="0" algn="ctr">
              <a:spcBef>
                <a:spcPts val="0"/>
              </a:spcBef>
              <a:spcAft>
                <a:spcPts val="0"/>
              </a:spcAft>
              <a:buNone/>
            </a:pPr>
            <a:r>
              <a:rPr lang="en"/>
              <a:t>Professor Bucciferro</a:t>
            </a:r>
            <a:endParaRPr/>
          </a:p>
          <a:p>
            <a:pPr indent="0" lvl="0" marL="0" rtl="0" algn="ctr">
              <a:spcBef>
                <a:spcPts val="0"/>
              </a:spcBef>
              <a:spcAft>
                <a:spcPts val="0"/>
              </a:spcAft>
              <a:buNone/>
            </a:pPr>
            <a:r>
              <a:rPr lang="en"/>
              <a:t>COMM 304 - Intercultural Communication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2"/>
          <p:cNvPicPr preferRelativeResize="0"/>
          <p:nvPr/>
        </p:nvPicPr>
        <p:blipFill>
          <a:blip r:embed="rId3">
            <a:alphaModFix/>
          </a:blip>
          <a:stretch>
            <a:fillRect/>
          </a:stretch>
        </p:blipFill>
        <p:spPr>
          <a:xfrm>
            <a:off x="786250" y="429125"/>
            <a:ext cx="2856850" cy="4285250"/>
          </a:xfrm>
          <a:prstGeom prst="rect">
            <a:avLst/>
          </a:prstGeom>
          <a:noFill/>
          <a:ln>
            <a:noFill/>
          </a:ln>
        </p:spPr>
      </p:pic>
      <p:sp>
        <p:nvSpPr>
          <p:cNvPr id="281" name="Google Shape;281;p42"/>
          <p:cNvSpPr txBox="1"/>
          <p:nvPr>
            <p:ph idx="4294967295" type="subTitle"/>
          </p:nvPr>
        </p:nvSpPr>
        <p:spPr>
          <a:xfrm>
            <a:off x="4611875" y="1522125"/>
            <a:ext cx="3871200" cy="3192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One of the first movie adaptations of Bram Stoker’s </a:t>
            </a:r>
            <a:r>
              <a:rPr b="0" i="1" lang="en"/>
              <a:t>Dracula</a:t>
            </a:r>
            <a:r>
              <a:rPr b="0" lang="en"/>
              <a:t>. In this silent horror expressionist film made in Germany 1922. In this adaptation, a man is sent to Transylvania by his employer who happens to be the </a:t>
            </a:r>
            <a:r>
              <a:rPr b="0" lang="en"/>
              <a:t>vampyre</a:t>
            </a:r>
            <a:r>
              <a:rPr b="0" lang="en"/>
              <a:t>.  Once </a:t>
            </a:r>
            <a:r>
              <a:rPr b="0" lang="en"/>
              <a:t>the</a:t>
            </a:r>
            <a:r>
              <a:rPr b="0" lang="en"/>
              <a:t> protagonist cuts his finger, the vampyre runs to suck the blood from his finger.</a:t>
            </a:r>
            <a:endParaRPr b="0"/>
          </a:p>
        </p:txBody>
      </p:sp>
      <p:sp>
        <p:nvSpPr>
          <p:cNvPr id="282" name="Google Shape;282;p42"/>
          <p:cNvSpPr txBox="1"/>
          <p:nvPr>
            <p:ph type="title"/>
          </p:nvPr>
        </p:nvSpPr>
        <p:spPr>
          <a:xfrm>
            <a:off x="4611875" y="429125"/>
            <a:ext cx="3871200" cy="77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t>Nosferatu</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1874250" y="1271850"/>
            <a:ext cx="5395500" cy="25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Video Game Adaptations</a:t>
            </a:r>
            <a:endParaRPr sz="6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700800" y="627275"/>
            <a:ext cx="3871200" cy="77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300"/>
              <a:t>The Witcher 3: </a:t>
            </a:r>
            <a:endParaRPr i="1" sz="3300"/>
          </a:p>
          <a:p>
            <a:pPr indent="0" lvl="0" marL="0" rtl="0" algn="ctr">
              <a:spcBef>
                <a:spcPts val="0"/>
              </a:spcBef>
              <a:spcAft>
                <a:spcPts val="0"/>
              </a:spcAft>
              <a:buNone/>
            </a:pPr>
            <a:r>
              <a:rPr i="1" lang="en" sz="3300"/>
              <a:t>Blood and Wine</a:t>
            </a:r>
            <a:endParaRPr i="1" sz="3300"/>
          </a:p>
        </p:txBody>
      </p:sp>
      <p:sp>
        <p:nvSpPr>
          <p:cNvPr id="293" name="Google Shape;293;p44"/>
          <p:cNvSpPr txBox="1"/>
          <p:nvPr>
            <p:ph idx="4294967295" type="subTitle"/>
          </p:nvPr>
        </p:nvSpPr>
        <p:spPr>
          <a:xfrm>
            <a:off x="700800" y="1874425"/>
            <a:ext cx="3871200" cy="282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In the Witcher 3, vampires are depicted as the dark-loving, bloodthirsty beings that are nearly immortal. </a:t>
            </a:r>
            <a:r>
              <a:rPr b="0" lang="en"/>
              <a:t>Canonically</a:t>
            </a:r>
            <a:r>
              <a:rPr b="0" lang="en"/>
              <a:t>, these vampires are of a separate species than humans that just strive to live in peace, however, humans have found out that their body parts sell for a hefty sum. </a:t>
            </a:r>
            <a:endParaRPr b="0"/>
          </a:p>
        </p:txBody>
      </p:sp>
      <p:pic>
        <p:nvPicPr>
          <p:cNvPr id="294" name="Google Shape;294;p44"/>
          <p:cNvPicPr preferRelativeResize="0"/>
          <p:nvPr/>
        </p:nvPicPr>
        <p:blipFill>
          <a:blip r:embed="rId3">
            <a:alphaModFix/>
          </a:blip>
          <a:stretch>
            <a:fillRect/>
          </a:stretch>
        </p:blipFill>
        <p:spPr>
          <a:xfrm>
            <a:off x="5348738" y="447675"/>
            <a:ext cx="2905125" cy="4248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idx="4294967295" type="subTitle"/>
          </p:nvPr>
        </p:nvSpPr>
        <p:spPr>
          <a:xfrm>
            <a:off x="4611875" y="1522125"/>
            <a:ext cx="3871200" cy="3192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This was a game </a:t>
            </a:r>
            <a:r>
              <a:rPr b="0" lang="en"/>
              <a:t>released</a:t>
            </a:r>
            <a:r>
              <a:rPr b="0" lang="en"/>
              <a:t> in 2003 published by Konami. Here, vampires are constantly being hunted by a clan of vampire hunters. Each hundred years, the Count Dracula revives himself and </a:t>
            </a:r>
            <a:r>
              <a:rPr b="0" lang="en"/>
              <a:t>wrecks</a:t>
            </a:r>
            <a:r>
              <a:rPr b="0" lang="en"/>
              <a:t> havoc on any town in the near vicinity. Evil individuals conduct a black mass to fully resurrect the Count Dracula. </a:t>
            </a:r>
            <a:endParaRPr b="0"/>
          </a:p>
        </p:txBody>
      </p:sp>
      <p:sp>
        <p:nvSpPr>
          <p:cNvPr id="300" name="Google Shape;300;p45"/>
          <p:cNvSpPr txBox="1"/>
          <p:nvPr>
            <p:ph type="title"/>
          </p:nvPr>
        </p:nvSpPr>
        <p:spPr>
          <a:xfrm>
            <a:off x="4611875" y="429125"/>
            <a:ext cx="3871200" cy="77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300"/>
              <a:t>CastleVania</a:t>
            </a:r>
            <a:endParaRPr i="1" sz="3300"/>
          </a:p>
        </p:txBody>
      </p:sp>
      <p:pic>
        <p:nvPicPr>
          <p:cNvPr id="301" name="Google Shape;301;p45"/>
          <p:cNvPicPr preferRelativeResize="0"/>
          <p:nvPr/>
        </p:nvPicPr>
        <p:blipFill rotWithShape="1">
          <a:blip r:embed="rId3">
            <a:alphaModFix/>
          </a:blip>
          <a:srcRect b="17938" l="0" r="0" t="0"/>
          <a:stretch/>
        </p:blipFill>
        <p:spPr>
          <a:xfrm>
            <a:off x="1010950" y="239325"/>
            <a:ext cx="2273276" cy="46648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title"/>
          </p:nvPr>
        </p:nvSpPr>
        <p:spPr>
          <a:xfrm>
            <a:off x="1874250" y="1271850"/>
            <a:ext cx="5395500" cy="25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TV Show</a:t>
            </a:r>
            <a:r>
              <a:rPr lang="en" sz="6500"/>
              <a:t> Adaptations</a:t>
            </a:r>
            <a:endParaRPr sz="6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700800" y="627275"/>
            <a:ext cx="3871200" cy="77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300"/>
              <a:t>Hellsing</a:t>
            </a:r>
            <a:endParaRPr i="1" sz="3300"/>
          </a:p>
        </p:txBody>
      </p:sp>
      <p:sp>
        <p:nvSpPr>
          <p:cNvPr id="312" name="Google Shape;312;p47"/>
          <p:cNvSpPr txBox="1"/>
          <p:nvPr>
            <p:ph idx="4294967295" type="subTitle"/>
          </p:nvPr>
        </p:nvSpPr>
        <p:spPr>
          <a:xfrm>
            <a:off x="700800" y="1874425"/>
            <a:ext cx="3871200" cy="282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Hellsing describes vampires as bloodthirsty killers that are commanded by the lead vampire. The vampires would hunt the oblivious human population and the only thing to stop them is the the Hellsing </a:t>
            </a:r>
            <a:r>
              <a:rPr b="0" lang="en"/>
              <a:t>task force</a:t>
            </a:r>
            <a:r>
              <a:rPr b="0" lang="en"/>
              <a:t> who relies on an unlikely recruit, ancient vampire Alucard.</a:t>
            </a:r>
            <a:endParaRPr b="0"/>
          </a:p>
        </p:txBody>
      </p:sp>
      <p:pic>
        <p:nvPicPr>
          <p:cNvPr id="313" name="Google Shape;313;p47"/>
          <p:cNvPicPr preferRelativeResize="0"/>
          <p:nvPr/>
        </p:nvPicPr>
        <p:blipFill>
          <a:blip r:embed="rId3">
            <a:alphaModFix/>
          </a:blip>
          <a:stretch>
            <a:fillRect/>
          </a:stretch>
        </p:blipFill>
        <p:spPr>
          <a:xfrm>
            <a:off x="5310400" y="361237"/>
            <a:ext cx="3002325" cy="442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idx="4294967295" type="subTitle"/>
          </p:nvPr>
        </p:nvSpPr>
        <p:spPr>
          <a:xfrm>
            <a:off x="4611875" y="1522125"/>
            <a:ext cx="3871200" cy="3192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As a popular manga which has moved past the vampiric theme. The first chapters and episodes relied on a stone mask which can turn people into vampires. Here they are again, fueled by a thirst for blood, and supernatural strengths. However, they retain a </a:t>
            </a:r>
            <a:r>
              <a:rPr b="0" lang="en"/>
              <a:t>weakness</a:t>
            </a:r>
            <a:r>
              <a:rPr b="0" lang="en"/>
              <a:t> to sunlight, which will completely </a:t>
            </a:r>
            <a:r>
              <a:rPr b="0" lang="en"/>
              <a:t>disintegrate. </a:t>
            </a:r>
            <a:endParaRPr b="0"/>
          </a:p>
        </p:txBody>
      </p:sp>
      <p:sp>
        <p:nvSpPr>
          <p:cNvPr id="319" name="Google Shape;319;p48"/>
          <p:cNvSpPr txBox="1"/>
          <p:nvPr>
            <p:ph type="title"/>
          </p:nvPr>
        </p:nvSpPr>
        <p:spPr>
          <a:xfrm>
            <a:off x="4611875" y="429125"/>
            <a:ext cx="3871200" cy="77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300"/>
              <a:t>JoJo’s </a:t>
            </a:r>
            <a:r>
              <a:rPr i="1" lang="en" sz="3300"/>
              <a:t>Bizarre</a:t>
            </a:r>
            <a:r>
              <a:rPr i="1" lang="en" sz="3300"/>
              <a:t> Adventure</a:t>
            </a:r>
            <a:endParaRPr i="1" sz="3300"/>
          </a:p>
        </p:txBody>
      </p:sp>
      <p:pic>
        <p:nvPicPr>
          <p:cNvPr id="320" name="Google Shape;320;p48"/>
          <p:cNvPicPr preferRelativeResize="0"/>
          <p:nvPr/>
        </p:nvPicPr>
        <p:blipFill rotWithShape="1">
          <a:blip r:embed="rId3">
            <a:alphaModFix/>
          </a:blip>
          <a:srcRect b="3558" l="10897" r="13840" t="0"/>
          <a:stretch/>
        </p:blipFill>
        <p:spPr>
          <a:xfrm>
            <a:off x="557725" y="413711"/>
            <a:ext cx="3368350" cy="4316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1874250" y="1271850"/>
            <a:ext cx="5395500" cy="25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How does this all relate?</a:t>
            </a:r>
            <a:endParaRPr sz="6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idx="1" type="body"/>
          </p:nvPr>
        </p:nvSpPr>
        <p:spPr>
          <a:xfrm>
            <a:off x="574200" y="826875"/>
            <a:ext cx="4191000" cy="373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50"/>
              <a:t>Although we have seen various forms of vampires, a</a:t>
            </a:r>
            <a:r>
              <a:rPr lang="en" sz="1500"/>
              <a:t>ll of these versions of vampires have all started because of one single bloodthirsty ruler. There were people who made more literal adaptations, such as Bram Stoker and Nosferatu. There were also people who have made more bizarre adaptations, such as Hellsing and The Witcher. </a:t>
            </a:r>
            <a:r>
              <a:rPr lang="en" sz="1450"/>
              <a:t>Vlad Draculea’s impact </a:t>
            </a:r>
            <a:r>
              <a:rPr lang="en" sz="1500"/>
              <a:t>has shaped these characters to be the signature status that anyone can recognize. </a:t>
            </a:r>
            <a:endParaRPr sz="1500"/>
          </a:p>
        </p:txBody>
      </p:sp>
      <p:pic>
        <p:nvPicPr>
          <p:cNvPr id="331" name="Google Shape;331;p50"/>
          <p:cNvPicPr preferRelativeResize="0"/>
          <p:nvPr/>
        </p:nvPicPr>
        <p:blipFill>
          <a:blip r:embed="rId3">
            <a:alphaModFix/>
          </a:blip>
          <a:stretch>
            <a:fillRect/>
          </a:stretch>
        </p:blipFill>
        <p:spPr>
          <a:xfrm>
            <a:off x="5190900" y="826875"/>
            <a:ext cx="2787105" cy="3739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352500" y="471750"/>
            <a:ext cx="8439000" cy="74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a:t>
            </a:r>
            <a:endParaRPr/>
          </a:p>
        </p:txBody>
      </p:sp>
      <p:sp>
        <p:nvSpPr>
          <p:cNvPr id="337" name="Google Shape;337;p51"/>
          <p:cNvSpPr txBox="1"/>
          <p:nvPr>
            <p:ph idx="1" type="body"/>
          </p:nvPr>
        </p:nvSpPr>
        <p:spPr>
          <a:xfrm>
            <a:off x="567150" y="1405500"/>
            <a:ext cx="8009700" cy="3499800"/>
          </a:xfrm>
          <a:prstGeom prst="rect">
            <a:avLst/>
          </a:prstGeom>
        </p:spPr>
        <p:txBody>
          <a:bodyPr anchorCtr="0" anchor="b" bIns="91425" lIns="91425" spcFirstLastPara="1" rIns="91425" wrap="square" tIns="91425">
            <a:noAutofit/>
          </a:bodyPr>
          <a:lstStyle/>
          <a:p>
            <a:pPr indent="-323850" lvl="0" marL="457200" rtl="0" algn="l">
              <a:lnSpc>
                <a:spcPct val="200000"/>
              </a:lnSpc>
              <a:spcBef>
                <a:spcPts val="0"/>
              </a:spcBef>
              <a:spcAft>
                <a:spcPts val="0"/>
              </a:spcAft>
              <a:buClr>
                <a:schemeClr val="dk1"/>
              </a:buClr>
              <a:buSzPts val="1500"/>
              <a:buChar char="▴"/>
            </a:pPr>
            <a:r>
              <a:rPr lang="en" sz="1500"/>
              <a:t>“House of Drăculești.” Hyperleap, hyperleap.com/topic/House_of_Dr%C4%83cule%C8%99ti. </a:t>
            </a:r>
            <a:endParaRPr sz="1500"/>
          </a:p>
          <a:p>
            <a:pPr indent="-323850" lvl="0" marL="457200" rtl="0" algn="l">
              <a:lnSpc>
                <a:spcPct val="200000"/>
              </a:lnSpc>
              <a:spcBef>
                <a:spcPts val="0"/>
              </a:spcBef>
              <a:spcAft>
                <a:spcPts val="0"/>
              </a:spcAft>
              <a:buClr>
                <a:schemeClr val="dk1"/>
              </a:buClr>
              <a:buSzPts val="1500"/>
              <a:buChar char="▴"/>
            </a:pPr>
            <a:r>
              <a:rPr lang="en" sz="1500"/>
              <a:t>O’Hara, Leonie. “How Bram Stoker Created Dracula with the Aid of Irish Folklore.” IrishCentral.com, IrishCentral, 4 Nov. 2020, www.irishcentral.com/roots/history/dracula-bram-stoker-inspiration. </a:t>
            </a:r>
            <a:endParaRPr sz="1500"/>
          </a:p>
          <a:p>
            <a:pPr indent="-323850" lvl="0" marL="457200" rtl="0" algn="l">
              <a:lnSpc>
                <a:spcPct val="200000"/>
              </a:lnSpc>
              <a:spcBef>
                <a:spcPts val="0"/>
              </a:spcBef>
              <a:spcAft>
                <a:spcPts val="0"/>
              </a:spcAft>
              <a:buClr>
                <a:schemeClr val="dk1"/>
              </a:buClr>
              <a:buSzPts val="1500"/>
              <a:buChar char="▴"/>
            </a:pPr>
            <a:r>
              <a:rPr lang="en" sz="1500"/>
              <a:t>“Vlad the Impaler.” Encyclopædia Britannica, Encyclopædia Britannica, Inc., www.britannica.com/biography/Vlad-the-Impaler.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685925" y="1423875"/>
            <a:ext cx="4835100" cy="77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Who was Dracula?</a:t>
            </a:r>
            <a:endParaRPr/>
          </a:p>
        </p:txBody>
      </p:sp>
      <p:sp>
        <p:nvSpPr>
          <p:cNvPr id="196" name="Google Shape;196;p34"/>
          <p:cNvSpPr txBox="1"/>
          <p:nvPr>
            <p:ph idx="1" type="subTitle"/>
          </p:nvPr>
        </p:nvSpPr>
        <p:spPr>
          <a:xfrm>
            <a:off x="685925" y="2224125"/>
            <a:ext cx="4835100" cy="149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The portrayal of Dracula is based off of a real person, named </a:t>
            </a:r>
            <a:r>
              <a:rPr lang="en"/>
              <a:t>Vlad III Dracula</a:t>
            </a:r>
            <a:r>
              <a:rPr lang="en"/>
              <a:t>. He was born in Sighisoara, Transylvania in 1431 to the house of Draculesti as the second son of Vlad Dracul.</a:t>
            </a:r>
            <a:endParaRPr/>
          </a:p>
        </p:txBody>
      </p:sp>
      <p:pic>
        <p:nvPicPr>
          <p:cNvPr id="197" name="Google Shape;197;p34"/>
          <p:cNvPicPr preferRelativeResize="0"/>
          <p:nvPr/>
        </p:nvPicPr>
        <p:blipFill>
          <a:blip r:embed="rId3">
            <a:alphaModFix/>
          </a:blip>
          <a:stretch>
            <a:fillRect/>
          </a:stretch>
        </p:blipFill>
        <p:spPr>
          <a:xfrm>
            <a:off x="5989625" y="1087375"/>
            <a:ext cx="2734164" cy="3305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52500" y="471750"/>
            <a:ext cx="8439000" cy="74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Bibliography continued</a:t>
            </a:r>
            <a:endParaRPr/>
          </a:p>
        </p:txBody>
      </p:sp>
      <p:sp>
        <p:nvSpPr>
          <p:cNvPr id="343" name="Google Shape;343;p52"/>
          <p:cNvSpPr txBox="1"/>
          <p:nvPr>
            <p:ph idx="1" type="body"/>
          </p:nvPr>
        </p:nvSpPr>
        <p:spPr>
          <a:xfrm>
            <a:off x="567150" y="1487275"/>
            <a:ext cx="8009700" cy="3499800"/>
          </a:xfrm>
          <a:prstGeom prst="rect">
            <a:avLst/>
          </a:prstGeom>
        </p:spPr>
        <p:txBody>
          <a:bodyPr anchorCtr="0" anchor="b" bIns="91425" lIns="91425" spcFirstLastPara="1" rIns="91425" wrap="square" tIns="91425">
            <a:noAutofit/>
          </a:bodyPr>
          <a:lstStyle/>
          <a:p>
            <a:pPr indent="-323850" lvl="0" marL="457200" rtl="0" algn="l">
              <a:lnSpc>
                <a:spcPct val="200000"/>
              </a:lnSpc>
              <a:spcBef>
                <a:spcPts val="0"/>
              </a:spcBef>
              <a:spcAft>
                <a:spcPts val="0"/>
              </a:spcAft>
              <a:buClr>
                <a:schemeClr val="dk1"/>
              </a:buClr>
              <a:buSzPts val="1500"/>
              <a:buChar char="▴"/>
            </a:pPr>
            <a:r>
              <a:rPr lang="en" sz="1500"/>
              <a:t>“Dracula Legend.” Count Dracula's Legend and the History of Vlad the Impaler, romaniatourism.com/dracula-legend.html. </a:t>
            </a:r>
            <a:endParaRPr sz="1500"/>
          </a:p>
          <a:p>
            <a:pPr indent="-323850" lvl="0" marL="457200" rtl="0" algn="l">
              <a:lnSpc>
                <a:spcPct val="200000"/>
              </a:lnSpc>
              <a:spcBef>
                <a:spcPts val="0"/>
              </a:spcBef>
              <a:spcAft>
                <a:spcPts val="0"/>
              </a:spcAft>
              <a:buClr>
                <a:schemeClr val="dk1"/>
              </a:buClr>
              <a:buSzPts val="1500"/>
              <a:buChar char="▴"/>
            </a:pPr>
            <a:r>
              <a:rPr lang="en" sz="1500"/>
              <a:t>Stoker, Dacre, and J.D. Barker. “The Real History That Went Into Bram Stoker's Dracula.” Time, Time, 25 Feb. 2019, time.com/5411826/bram-stoker-dracula-history/. </a:t>
            </a:r>
            <a:endParaRPr sz="1500"/>
          </a:p>
          <a:p>
            <a:pPr indent="-323850" lvl="0" marL="457200" rtl="0" algn="l">
              <a:lnSpc>
                <a:spcPct val="200000"/>
              </a:lnSpc>
              <a:spcBef>
                <a:spcPts val="0"/>
              </a:spcBef>
              <a:spcAft>
                <a:spcPts val="0"/>
              </a:spcAft>
              <a:buClr>
                <a:schemeClr val="dk1"/>
              </a:buClr>
              <a:buSzPts val="1500"/>
              <a:buChar char="▴"/>
            </a:pPr>
            <a:r>
              <a:rPr lang="en" sz="1500"/>
              <a:t>“Hellsing.” IMDb, IMDb.com, 10 Oct. 2001, www.imdb.com/title/tt0325547/?ref_=vp_back. </a:t>
            </a:r>
            <a:endParaRPr sz="1500"/>
          </a:p>
          <a:p>
            <a:pPr indent="-323850" lvl="0" marL="457200" marR="0" rtl="0" algn="l">
              <a:lnSpc>
                <a:spcPct val="200000"/>
              </a:lnSpc>
              <a:spcBef>
                <a:spcPts val="0"/>
              </a:spcBef>
              <a:spcAft>
                <a:spcPts val="0"/>
              </a:spcAft>
              <a:buClr>
                <a:schemeClr val="dk1"/>
              </a:buClr>
              <a:buSzPts val="1500"/>
              <a:buChar char="▴"/>
            </a:pPr>
            <a:r>
              <a:rPr lang="en" sz="1500"/>
              <a:t>Vlad the IMPALER Timeline. 1 Dec. 1431, www.timetoast.com/timelines/vlad-the-impaler--5. </a:t>
            </a:r>
            <a:endParaRPr sz="1500"/>
          </a:p>
          <a:p>
            <a:pPr indent="0" lvl="0" marL="0" rtl="0" algn="l">
              <a:lnSpc>
                <a:spcPct val="200000"/>
              </a:lnSpc>
              <a:spcBef>
                <a:spcPts val="1200"/>
              </a:spcBef>
              <a:spcAft>
                <a:spcPts val="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4712250" y="1165900"/>
            <a:ext cx="3598200" cy="63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Royalty</a:t>
            </a:r>
            <a:endParaRPr/>
          </a:p>
        </p:txBody>
      </p:sp>
      <p:sp>
        <p:nvSpPr>
          <p:cNvPr id="203" name="Google Shape;203;p35"/>
          <p:cNvSpPr txBox="1"/>
          <p:nvPr>
            <p:ph type="title"/>
          </p:nvPr>
        </p:nvSpPr>
        <p:spPr>
          <a:xfrm>
            <a:off x="977165" y="3578534"/>
            <a:ext cx="3028800" cy="43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The House of Drăculești</a:t>
            </a:r>
            <a:endParaRPr b="0" sz="2800" u="none"/>
          </a:p>
        </p:txBody>
      </p:sp>
      <p:sp>
        <p:nvSpPr>
          <p:cNvPr id="204" name="Google Shape;204;p35"/>
          <p:cNvSpPr txBox="1"/>
          <p:nvPr>
            <p:ph type="title"/>
          </p:nvPr>
        </p:nvSpPr>
        <p:spPr>
          <a:xfrm>
            <a:off x="977165" y="4012940"/>
            <a:ext cx="3028800" cy="37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accent2"/>
                </a:solidFill>
                <a:latin typeface="Didact Gothic"/>
                <a:ea typeface="Didact Gothic"/>
                <a:cs typeface="Didact Gothic"/>
                <a:sym typeface="Didact Gothic"/>
              </a:rPr>
              <a:t>The Princely Noble Family</a:t>
            </a:r>
            <a:endParaRPr sz="1400" u="none">
              <a:solidFill>
                <a:schemeClr val="accent2"/>
              </a:solidFill>
              <a:latin typeface="Didact Gothic"/>
              <a:ea typeface="Didact Gothic"/>
              <a:cs typeface="Didact Gothic"/>
              <a:sym typeface="Didact Gothic"/>
            </a:endParaRPr>
          </a:p>
        </p:txBody>
      </p:sp>
      <p:sp>
        <p:nvSpPr>
          <p:cNvPr id="205" name="Google Shape;205;p35"/>
          <p:cNvSpPr txBox="1"/>
          <p:nvPr>
            <p:ph idx="1" type="body"/>
          </p:nvPr>
        </p:nvSpPr>
        <p:spPr>
          <a:xfrm>
            <a:off x="4712250" y="1932875"/>
            <a:ext cx="3598200" cy="2456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The House of </a:t>
            </a:r>
            <a:r>
              <a:rPr lang="en"/>
              <a:t>Drăculești was one of two major lines of </a:t>
            </a:r>
            <a:r>
              <a:rPr lang="en"/>
              <a:t>the</a:t>
            </a:r>
            <a:r>
              <a:rPr lang="en"/>
              <a:t> House of Basarab. The other being the House of Dănești. These two houses fought for the throne of </a:t>
            </a:r>
            <a:r>
              <a:rPr lang="en"/>
              <a:t>Wallachia</a:t>
            </a:r>
            <a:r>
              <a:rPr lang="en"/>
              <a:t> throughout the late 14th and early 16th centuries.</a:t>
            </a:r>
            <a:endParaRPr/>
          </a:p>
        </p:txBody>
      </p:sp>
      <p:pic>
        <p:nvPicPr>
          <p:cNvPr descr="House of Draculesti Arms.svg" id="206" name="Google Shape;206;p35"/>
          <p:cNvPicPr preferRelativeResize="0"/>
          <p:nvPr/>
        </p:nvPicPr>
        <p:blipFill>
          <a:blip r:embed="rId3">
            <a:alphaModFix/>
          </a:blip>
          <a:stretch>
            <a:fillRect/>
          </a:stretch>
        </p:blipFill>
        <p:spPr>
          <a:xfrm>
            <a:off x="1679800" y="1165902"/>
            <a:ext cx="1623556" cy="1883325"/>
          </a:xfrm>
          <a:prstGeom prst="rect">
            <a:avLst/>
          </a:prstGeom>
          <a:noFill/>
          <a:ln>
            <a:noFill/>
          </a:ln>
        </p:spPr>
      </p:pic>
      <p:sp>
        <p:nvSpPr>
          <p:cNvPr id="207" name="Google Shape;207;p35"/>
          <p:cNvSpPr txBox="1"/>
          <p:nvPr>
            <p:ph type="title"/>
          </p:nvPr>
        </p:nvSpPr>
        <p:spPr>
          <a:xfrm>
            <a:off x="977165" y="4389465"/>
            <a:ext cx="3028800" cy="37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solidFill>
                  <a:schemeClr val="accent2"/>
                </a:solidFill>
                <a:latin typeface="Didact Gothic"/>
                <a:ea typeface="Didact Gothic"/>
                <a:cs typeface="Didact Gothic"/>
                <a:sym typeface="Didact Gothic"/>
              </a:rPr>
              <a:t>Pronounced “Druh-Coo-Lesh-Ti”</a:t>
            </a:r>
            <a:endParaRPr sz="1400" u="none">
              <a:solidFill>
                <a:schemeClr val="accent2"/>
              </a:solidFill>
              <a:latin typeface="Didact Gothic"/>
              <a:ea typeface="Didact Gothic"/>
              <a:cs typeface="Didact Gothic"/>
              <a:sym typeface="Didact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700800" y="491825"/>
            <a:ext cx="7742400" cy="65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Vs 15 Century Balkans</a:t>
            </a:r>
            <a:endParaRPr/>
          </a:p>
        </p:txBody>
      </p:sp>
      <p:pic>
        <p:nvPicPr>
          <p:cNvPr id="213" name="Google Shape;213;p36"/>
          <p:cNvPicPr preferRelativeResize="0"/>
          <p:nvPr/>
        </p:nvPicPr>
        <p:blipFill>
          <a:blip r:embed="rId3">
            <a:alphaModFix/>
          </a:blip>
          <a:stretch>
            <a:fillRect/>
          </a:stretch>
        </p:blipFill>
        <p:spPr>
          <a:xfrm>
            <a:off x="4980000" y="1241175"/>
            <a:ext cx="3463202" cy="3690475"/>
          </a:xfrm>
          <a:prstGeom prst="rect">
            <a:avLst/>
          </a:prstGeom>
          <a:noFill/>
          <a:ln>
            <a:noFill/>
          </a:ln>
        </p:spPr>
      </p:pic>
      <p:pic>
        <p:nvPicPr>
          <p:cNvPr descr="Balkans - Travel guide at Wikivoyage" id="214" name="Google Shape;214;p36"/>
          <p:cNvPicPr preferRelativeResize="0"/>
          <p:nvPr/>
        </p:nvPicPr>
        <p:blipFill>
          <a:blip r:embed="rId4">
            <a:alphaModFix/>
          </a:blip>
          <a:stretch>
            <a:fillRect/>
          </a:stretch>
        </p:blipFill>
        <p:spPr>
          <a:xfrm>
            <a:off x="386575" y="1572177"/>
            <a:ext cx="4026776" cy="3028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700800" y="491825"/>
            <a:ext cx="7742400" cy="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 of Drăculești Rulers</a:t>
            </a:r>
            <a:endParaRPr/>
          </a:p>
        </p:txBody>
      </p:sp>
      <p:sp>
        <p:nvSpPr>
          <p:cNvPr id="220" name="Google Shape;220;p37"/>
          <p:cNvSpPr txBox="1"/>
          <p:nvPr>
            <p:ph idx="1" type="body"/>
          </p:nvPr>
        </p:nvSpPr>
        <p:spPr>
          <a:xfrm>
            <a:off x="516875" y="3483875"/>
            <a:ext cx="1818000" cy="478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0" lang="en" sz="1400"/>
              <a:t>Vlad II Dracul</a:t>
            </a:r>
            <a:endParaRPr b="0" sz="1400"/>
          </a:p>
          <a:p>
            <a:pPr indent="0" lvl="0" marL="0" rtl="0" algn="ctr">
              <a:lnSpc>
                <a:spcPct val="100000"/>
              </a:lnSpc>
              <a:spcBef>
                <a:spcPts val="0"/>
              </a:spcBef>
              <a:spcAft>
                <a:spcPts val="0"/>
              </a:spcAft>
              <a:buNone/>
            </a:pPr>
            <a:r>
              <a:t/>
            </a:r>
            <a:endParaRPr sz="1400"/>
          </a:p>
          <a:p>
            <a:pPr indent="0" lvl="0" marL="0" rtl="0" algn="ctr">
              <a:lnSpc>
                <a:spcPct val="100000"/>
              </a:lnSpc>
              <a:spcBef>
                <a:spcPts val="0"/>
              </a:spcBef>
              <a:spcAft>
                <a:spcPts val="0"/>
              </a:spcAft>
              <a:buNone/>
            </a:pPr>
            <a:r>
              <a:rPr b="0" lang="en" sz="1400"/>
              <a:t>(Vlad the Dragon)</a:t>
            </a:r>
            <a:endParaRPr b="0" sz="1400"/>
          </a:p>
        </p:txBody>
      </p:sp>
      <p:sp>
        <p:nvSpPr>
          <p:cNvPr id="221" name="Google Shape;221;p37"/>
          <p:cNvSpPr txBox="1"/>
          <p:nvPr>
            <p:ph idx="4294967295" type="subTitle"/>
          </p:nvPr>
        </p:nvSpPr>
        <p:spPr>
          <a:xfrm>
            <a:off x="2799800" y="3381826"/>
            <a:ext cx="1449900" cy="79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0" lang="en" sz="1400"/>
              <a:t>Mircea II</a:t>
            </a:r>
            <a:endParaRPr b="0" sz="1400"/>
          </a:p>
          <a:p>
            <a:pPr indent="0" lvl="0" marL="0" rtl="0" algn="ctr">
              <a:lnSpc>
                <a:spcPct val="100000"/>
              </a:lnSpc>
              <a:spcBef>
                <a:spcPts val="1600"/>
              </a:spcBef>
              <a:spcAft>
                <a:spcPts val="0"/>
              </a:spcAft>
              <a:buNone/>
            </a:pPr>
            <a:r>
              <a:t/>
            </a:r>
            <a:endParaRPr b="0" sz="1400"/>
          </a:p>
          <a:p>
            <a:pPr indent="0" lvl="0" marL="0" rtl="0" algn="ctr">
              <a:lnSpc>
                <a:spcPct val="100000"/>
              </a:lnSpc>
              <a:spcBef>
                <a:spcPts val="1600"/>
              </a:spcBef>
              <a:spcAft>
                <a:spcPts val="1600"/>
              </a:spcAft>
              <a:buNone/>
            </a:pPr>
            <a:r>
              <a:t/>
            </a:r>
            <a:endParaRPr b="0" sz="1400"/>
          </a:p>
        </p:txBody>
      </p:sp>
      <p:sp>
        <p:nvSpPr>
          <p:cNvPr id="222" name="Google Shape;222;p37"/>
          <p:cNvSpPr txBox="1"/>
          <p:nvPr>
            <p:ph idx="4294967295" type="subTitle"/>
          </p:nvPr>
        </p:nvSpPr>
        <p:spPr>
          <a:xfrm>
            <a:off x="4823913" y="3416875"/>
            <a:ext cx="1599000" cy="79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0" lang="en" sz="1400"/>
              <a:t>Vlad III Draculea</a:t>
            </a:r>
            <a:endParaRPr b="0" sz="1400"/>
          </a:p>
          <a:p>
            <a:pPr indent="0" lvl="0" marL="0" rtl="0" algn="ctr">
              <a:lnSpc>
                <a:spcPct val="100000"/>
              </a:lnSpc>
              <a:spcBef>
                <a:spcPts val="1600"/>
              </a:spcBef>
              <a:spcAft>
                <a:spcPts val="1600"/>
              </a:spcAft>
              <a:buNone/>
            </a:pPr>
            <a:r>
              <a:rPr b="0" lang="en" sz="1400"/>
              <a:t>(Vlad The Impaler)</a:t>
            </a:r>
            <a:endParaRPr b="0" sz="1400"/>
          </a:p>
        </p:txBody>
      </p:sp>
      <p:sp>
        <p:nvSpPr>
          <p:cNvPr id="223" name="Google Shape;223;p37"/>
          <p:cNvSpPr txBox="1"/>
          <p:nvPr>
            <p:ph idx="4294967295" type="subTitle"/>
          </p:nvPr>
        </p:nvSpPr>
        <p:spPr>
          <a:xfrm>
            <a:off x="700925" y="3005375"/>
            <a:ext cx="14499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0" lang="en" sz="2300">
                <a:solidFill>
                  <a:schemeClr val="accent2"/>
                </a:solidFill>
                <a:latin typeface="DM Serif Display"/>
                <a:ea typeface="DM Serif Display"/>
                <a:cs typeface="DM Serif Display"/>
                <a:sym typeface="DM Serif Display"/>
              </a:rPr>
              <a:t>1436</a:t>
            </a:r>
            <a:endParaRPr b="0" sz="2300">
              <a:solidFill>
                <a:schemeClr val="accent2"/>
              </a:solidFill>
              <a:latin typeface="DM Serif Display"/>
              <a:ea typeface="DM Serif Display"/>
              <a:cs typeface="DM Serif Display"/>
              <a:sym typeface="DM Serif Display"/>
            </a:endParaRPr>
          </a:p>
        </p:txBody>
      </p:sp>
      <p:sp>
        <p:nvSpPr>
          <p:cNvPr id="224" name="Google Shape;224;p37"/>
          <p:cNvSpPr txBox="1"/>
          <p:nvPr>
            <p:ph idx="4294967295" type="subTitle"/>
          </p:nvPr>
        </p:nvSpPr>
        <p:spPr>
          <a:xfrm>
            <a:off x="2799718" y="3005375"/>
            <a:ext cx="14499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0" lang="en" sz="2300">
                <a:solidFill>
                  <a:schemeClr val="accent2"/>
                </a:solidFill>
                <a:latin typeface="DM Serif Display"/>
                <a:ea typeface="DM Serif Display"/>
                <a:cs typeface="DM Serif Display"/>
                <a:sym typeface="DM Serif Display"/>
              </a:rPr>
              <a:t>1442</a:t>
            </a:r>
            <a:endParaRPr b="0" sz="2300">
              <a:solidFill>
                <a:schemeClr val="accent2"/>
              </a:solidFill>
              <a:latin typeface="DM Serif Display"/>
              <a:ea typeface="DM Serif Display"/>
              <a:cs typeface="DM Serif Display"/>
              <a:sym typeface="DM Serif Display"/>
            </a:endParaRPr>
          </a:p>
        </p:txBody>
      </p:sp>
      <p:sp>
        <p:nvSpPr>
          <p:cNvPr id="225" name="Google Shape;225;p37"/>
          <p:cNvSpPr txBox="1"/>
          <p:nvPr>
            <p:ph idx="4294967295" type="subTitle"/>
          </p:nvPr>
        </p:nvSpPr>
        <p:spPr>
          <a:xfrm>
            <a:off x="4898512" y="3005375"/>
            <a:ext cx="14499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0" lang="en" sz="2300">
                <a:solidFill>
                  <a:schemeClr val="accent2"/>
                </a:solidFill>
                <a:latin typeface="DM Serif Display"/>
                <a:ea typeface="DM Serif Display"/>
                <a:cs typeface="DM Serif Display"/>
                <a:sym typeface="DM Serif Display"/>
              </a:rPr>
              <a:t>1448</a:t>
            </a:r>
            <a:endParaRPr b="0" sz="2300">
              <a:solidFill>
                <a:schemeClr val="accent2"/>
              </a:solidFill>
              <a:latin typeface="DM Serif Display"/>
              <a:ea typeface="DM Serif Display"/>
              <a:cs typeface="DM Serif Display"/>
              <a:sym typeface="DM Serif Display"/>
            </a:endParaRPr>
          </a:p>
        </p:txBody>
      </p:sp>
      <p:sp>
        <p:nvSpPr>
          <p:cNvPr id="226" name="Google Shape;226;p37"/>
          <p:cNvSpPr txBox="1"/>
          <p:nvPr>
            <p:ph idx="4294967295" type="subTitle"/>
          </p:nvPr>
        </p:nvSpPr>
        <p:spPr>
          <a:xfrm>
            <a:off x="6813250" y="3386850"/>
            <a:ext cx="1818000" cy="793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0" lang="en" sz="1400"/>
              <a:t>Radu cel Frumos</a:t>
            </a:r>
            <a:endParaRPr b="0" sz="1400"/>
          </a:p>
          <a:p>
            <a:pPr indent="0" lvl="0" marL="0" rtl="0" algn="ctr">
              <a:lnSpc>
                <a:spcPct val="100000"/>
              </a:lnSpc>
              <a:spcBef>
                <a:spcPts val="1600"/>
              </a:spcBef>
              <a:spcAft>
                <a:spcPts val="0"/>
              </a:spcAft>
              <a:buNone/>
            </a:pPr>
            <a:r>
              <a:rPr b="0" lang="en" sz="1400"/>
              <a:t>(Radu the </a:t>
            </a:r>
            <a:r>
              <a:rPr b="0" lang="en" sz="1400"/>
              <a:t>Handsome</a:t>
            </a:r>
            <a:r>
              <a:rPr b="0" lang="en" sz="1400"/>
              <a:t>)</a:t>
            </a:r>
            <a:endParaRPr b="0" sz="1400"/>
          </a:p>
          <a:p>
            <a:pPr indent="0" lvl="0" marL="0" rtl="0" algn="ctr">
              <a:lnSpc>
                <a:spcPct val="100000"/>
              </a:lnSpc>
              <a:spcBef>
                <a:spcPts val="1600"/>
              </a:spcBef>
              <a:spcAft>
                <a:spcPts val="1600"/>
              </a:spcAft>
              <a:buNone/>
            </a:pPr>
            <a:r>
              <a:t/>
            </a:r>
            <a:endParaRPr b="0" sz="1400"/>
          </a:p>
        </p:txBody>
      </p:sp>
      <p:sp>
        <p:nvSpPr>
          <p:cNvPr id="227" name="Google Shape;227;p37"/>
          <p:cNvSpPr txBox="1"/>
          <p:nvPr>
            <p:ph idx="4294967295" type="subTitle"/>
          </p:nvPr>
        </p:nvSpPr>
        <p:spPr>
          <a:xfrm>
            <a:off x="6997205" y="3005375"/>
            <a:ext cx="1449900" cy="47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0" lang="en" sz="2300">
                <a:solidFill>
                  <a:schemeClr val="accent2"/>
                </a:solidFill>
                <a:latin typeface="DM Serif Display"/>
                <a:ea typeface="DM Serif Display"/>
                <a:cs typeface="DM Serif Display"/>
                <a:sym typeface="DM Serif Display"/>
              </a:rPr>
              <a:t>1462</a:t>
            </a:r>
            <a:endParaRPr b="0" sz="2300">
              <a:solidFill>
                <a:schemeClr val="accent2"/>
              </a:solidFill>
              <a:latin typeface="DM Serif Display"/>
              <a:ea typeface="DM Serif Display"/>
              <a:cs typeface="DM Serif Display"/>
              <a:sym typeface="DM Serif Display"/>
            </a:endParaRPr>
          </a:p>
        </p:txBody>
      </p:sp>
      <p:cxnSp>
        <p:nvCxnSpPr>
          <p:cNvPr id="228" name="Google Shape;228;p37"/>
          <p:cNvCxnSpPr/>
          <p:nvPr/>
        </p:nvCxnSpPr>
        <p:spPr>
          <a:xfrm>
            <a:off x="1566750" y="2566575"/>
            <a:ext cx="1752300" cy="0"/>
          </a:xfrm>
          <a:prstGeom prst="straightConnector1">
            <a:avLst/>
          </a:prstGeom>
          <a:noFill/>
          <a:ln cap="flat" cmpd="sng" w="38100">
            <a:solidFill>
              <a:schemeClr val="accent2"/>
            </a:solidFill>
            <a:prstDash val="solid"/>
            <a:round/>
            <a:headEnd len="med" w="med" type="none"/>
            <a:tailEnd len="med" w="med" type="none"/>
          </a:ln>
        </p:spPr>
      </p:cxnSp>
      <p:grpSp>
        <p:nvGrpSpPr>
          <p:cNvPr id="229" name="Google Shape;229;p37"/>
          <p:cNvGrpSpPr/>
          <p:nvPr/>
        </p:nvGrpSpPr>
        <p:grpSpPr>
          <a:xfrm>
            <a:off x="7500578" y="2357094"/>
            <a:ext cx="443342" cy="443307"/>
            <a:chOff x="-65131525" y="1914325"/>
            <a:chExt cx="316650" cy="316625"/>
          </a:xfrm>
        </p:grpSpPr>
        <p:sp>
          <p:nvSpPr>
            <p:cNvPr id="230" name="Google Shape;230;p37"/>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7"/>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37"/>
          <p:cNvGrpSpPr/>
          <p:nvPr/>
        </p:nvGrpSpPr>
        <p:grpSpPr>
          <a:xfrm>
            <a:off x="1203976" y="2344815"/>
            <a:ext cx="443795" cy="443519"/>
            <a:chOff x="6479471" y="2079003"/>
            <a:chExt cx="348923" cy="348706"/>
          </a:xfrm>
        </p:grpSpPr>
        <p:sp>
          <p:nvSpPr>
            <p:cNvPr id="233" name="Google Shape;233;p37"/>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37"/>
            <p:cNvGrpSpPr/>
            <p:nvPr/>
          </p:nvGrpSpPr>
          <p:grpSpPr>
            <a:xfrm>
              <a:off x="6520582" y="2079003"/>
              <a:ext cx="307811" cy="348706"/>
              <a:chOff x="-60218325" y="2304850"/>
              <a:chExt cx="279625" cy="316775"/>
            </a:xfrm>
          </p:grpSpPr>
          <p:sp>
            <p:nvSpPr>
              <p:cNvPr id="235" name="Google Shape;235;p37"/>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7"/>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7"/>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7"/>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7"/>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2" name="Google Shape;242;p37"/>
          <p:cNvCxnSpPr>
            <a:endCxn id="243" idx="6"/>
          </p:cNvCxnSpPr>
          <p:nvPr/>
        </p:nvCxnSpPr>
        <p:spPr>
          <a:xfrm>
            <a:off x="3271025" y="2566650"/>
            <a:ext cx="2160900" cy="0"/>
          </a:xfrm>
          <a:prstGeom prst="straightConnector1">
            <a:avLst/>
          </a:prstGeom>
          <a:noFill/>
          <a:ln cap="flat" cmpd="sng" w="38100">
            <a:solidFill>
              <a:schemeClr val="accent2"/>
            </a:solidFill>
            <a:prstDash val="solid"/>
            <a:round/>
            <a:headEnd len="med" w="med" type="none"/>
            <a:tailEnd len="med" w="med" type="none"/>
          </a:ln>
        </p:spPr>
      </p:cxnSp>
      <p:cxnSp>
        <p:nvCxnSpPr>
          <p:cNvPr id="244" name="Google Shape;244;p37"/>
          <p:cNvCxnSpPr/>
          <p:nvPr/>
        </p:nvCxnSpPr>
        <p:spPr>
          <a:xfrm>
            <a:off x="5782575" y="2566575"/>
            <a:ext cx="1752300" cy="0"/>
          </a:xfrm>
          <a:prstGeom prst="straightConnector1">
            <a:avLst/>
          </a:prstGeom>
          <a:noFill/>
          <a:ln cap="flat" cmpd="sng" w="38100">
            <a:solidFill>
              <a:schemeClr val="accent2"/>
            </a:solidFill>
            <a:prstDash val="solid"/>
            <a:round/>
            <a:headEnd len="med" w="med" type="none"/>
            <a:tailEnd len="med" w="med" type="none"/>
          </a:ln>
        </p:spPr>
      </p:cxnSp>
      <p:grpSp>
        <p:nvGrpSpPr>
          <p:cNvPr id="245" name="Google Shape;245;p37"/>
          <p:cNvGrpSpPr/>
          <p:nvPr/>
        </p:nvGrpSpPr>
        <p:grpSpPr>
          <a:xfrm>
            <a:off x="5396736" y="2354866"/>
            <a:ext cx="443342" cy="447752"/>
            <a:chOff x="-64764500" y="2280550"/>
            <a:chExt cx="316650" cy="319800"/>
          </a:xfrm>
        </p:grpSpPr>
        <p:sp>
          <p:nvSpPr>
            <p:cNvPr id="246" name="Google Shape;246;p37"/>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7"/>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37"/>
          <p:cNvPicPr preferRelativeResize="0"/>
          <p:nvPr/>
        </p:nvPicPr>
        <p:blipFill>
          <a:blip r:embed="rId3">
            <a:alphaModFix/>
          </a:blip>
          <a:stretch>
            <a:fillRect/>
          </a:stretch>
        </p:blipFill>
        <p:spPr>
          <a:xfrm>
            <a:off x="972203" y="1490412"/>
            <a:ext cx="1084798" cy="1514962"/>
          </a:xfrm>
          <a:prstGeom prst="rect">
            <a:avLst/>
          </a:prstGeom>
          <a:noFill/>
          <a:ln>
            <a:noFill/>
          </a:ln>
        </p:spPr>
      </p:pic>
      <p:pic>
        <p:nvPicPr>
          <p:cNvPr id="249" name="Google Shape;249;p37"/>
          <p:cNvPicPr preferRelativeResize="0"/>
          <p:nvPr/>
        </p:nvPicPr>
        <p:blipFill>
          <a:blip r:embed="rId4">
            <a:alphaModFix/>
          </a:blip>
          <a:stretch>
            <a:fillRect/>
          </a:stretch>
        </p:blipFill>
        <p:spPr>
          <a:xfrm>
            <a:off x="5095700" y="1516375"/>
            <a:ext cx="1228427" cy="1489000"/>
          </a:xfrm>
          <a:prstGeom prst="rect">
            <a:avLst/>
          </a:prstGeom>
          <a:noFill/>
          <a:ln>
            <a:noFill/>
          </a:ln>
        </p:spPr>
      </p:pic>
      <p:pic>
        <p:nvPicPr>
          <p:cNvPr id="250" name="Google Shape;250;p37"/>
          <p:cNvPicPr preferRelativeResize="0"/>
          <p:nvPr/>
        </p:nvPicPr>
        <p:blipFill>
          <a:blip r:embed="rId5">
            <a:alphaModFix/>
          </a:blip>
          <a:stretch>
            <a:fillRect/>
          </a:stretch>
        </p:blipFill>
        <p:spPr>
          <a:xfrm>
            <a:off x="7199441" y="1523040"/>
            <a:ext cx="1045400" cy="1488997"/>
          </a:xfrm>
          <a:prstGeom prst="rect">
            <a:avLst/>
          </a:prstGeom>
          <a:noFill/>
          <a:ln>
            <a:noFill/>
          </a:ln>
        </p:spPr>
      </p:pic>
      <p:sp>
        <p:nvSpPr>
          <p:cNvPr id="251" name="Google Shape;251;p37"/>
          <p:cNvSpPr/>
          <p:nvPr/>
        </p:nvSpPr>
        <p:spPr>
          <a:xfrm>
            <a:off x="3150550" y="2194875"/>
            <a:ext cx="743400" cy="743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idx="4294967295" type="title"/>
          </p:nvPr>
        </p:nvSpPr>
        <p:spPr>
          <a:xfrm>
            <a:off x="700800" y="849400"/>
            <a:ext cx="5023500" cy="12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4000"/>
              <a:t>How did Vlad get his infamous epithet?</a:t>
            </a:r>
            <a:endParaRPr b="0" sz="4000"/>
          </a:p>
        </p:txBody>
      </p:sp>
      <p:sp>
        <p:nvSpPr>
          <p:cNvPr id="257" name="Google Shape;257;p38"/>
          <p:cNvSpPr txBox="1"/>
          <p:nvPr>
            <p:ph idx="4294967295" type="subTitle"/>
          </p:nvPr>
        </p:nvSpPr>
        <p:spPr>
          <a:xfrm>
            <a:off x="700800" y="2394825"/>
            <a:ext cx="5023500" cy="2229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Vlad’s notorious epithet comes from his cruel punishment methods from his enemies. He inflicted these forms of torture on both foreign and domestic enemies. Vlad would often watch his victims for a prolonged amount of time after placing them on giant wooden spikes, giving him the epithet, “The Impaler.”</a:t>
            </a:r>
            <a:endParaRPr b="0"/>
          </a:p>
        </p:txBody>
      </p:sp>
      <p:pic>
        <p:nvPicPr>
          <p:cNvPr id="258" name="Google Shape;258;p38"/>
          <p:cNvPicPr preferRelativeResize="0"/>
          <p:nvPr/>
        </p:nvPicPr>
        <p:blipFill>
          <a:blip r:embed="rId3">
            <a:alphaModFix/>
          </a:blip>
          <a:stretch>
            <a:fillRect/>
          </a:stretch>
        </p:blipFill>
        <p:spPr>
          <a:xfrm>
            <a:off x="6125700" y="727400"/>
            <a:ext cx="2713500" cy="368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1874250" y="1271850"/>
            <a:ext cx="5395500" cy="25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Moving Into Modern Day Adaptations</a:t>
            </a:r>
            <a:endParaRPr sz="6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1874250" y="1271850"/>
            <a:ext cx="5395500" cy="25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500"/>
              <a:t>Film &amp; Book Adaptations</a:t>
            </a:r>
            <a:endParaRPr sz="6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700800" y="627275"/>
            <a:ext cx="38712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Bram Stoker’s </a:t>
            </a:r>
            <a:r>
              <a:rPr i="1" lang="en"/>
              <a:t>Dracula</a:t>
            </a:r>
            <a:endParaRPr i="1"/>
          </a:p>
        </p:txBody>
      </p:sp>
      <p:sp>
        <p:nvSpPr>
          <p:cNvPr id="274" name="Google Shape;274;p41"/>
          <p:cNvSpPr txBox="1"/>
          <p:nvPr>
            <p:ph idx="4294967295" type="subTitle"/>
          </p:nvPr>
        </p:nvSpPr>
        <p:spPr>
          <a:xfrm>
            <a:off x="700800" y="1874425"/>
            <a:ext cx="3871200" cy="2641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0" lang="en"/>
              <a:t>The first modern adaptation of Dracula began with Stoker’s novel </a:t>
            </a:r>
            <a:r>
              <a:rPr b="0" i="1" lang="en"/>
              <a:t>Dracula</a:t>
            </a:r>
            <a:r>
              <a:rPr b="0" lang="en"/>
              <a:t>. In this novel, there is as nobleman named Count Dracula who has supernatural powers and diabolical ambitions. The setting of the novel was also in Vlad’s Castle in Transylvania, Bran Castle.</a:t>
            </a:r>
            <a:endParaRPr b="0"/>
          </a:p>
        </p:txBody>
      </p:sp>
      <p:pic>
        <p:nvPicPr>
          <p:cNvPr id="275" name="Google Shape;275;p41"/>
          <p:cNvPicPr preferRelativeResize="0"/>
          <p:nvPr/>
        </p:nvPicPr>
        <p:blipFill>
          <a:blip r:embed="rId3">
            <a:alphaModFix/>
          </a:blip>
          <a:stretch>
            <a:fillRect/>
          </a:stretch>
        </p:blipFill>
        <p:spPr>
          <a:xfrm>
            <a:off x="5586325" y="627275"/>
            <a:ext cx="3011772" cy="3888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rkle Slideshow by Slidesgo">
  <a:themeElements>
    <a:clrScheme name="Simple Light">
      <a:dk1>
        <a:srgbClr val="FFFFFF"/>
      </a:dk1>
      <a:lt1>
        <a:srgbClr val="000000"/>
      </a:lt1>
      <a:dk2>
        <a:srgbClr val="434343"/>
      </a:dk2>
      <a:lt2>
        <a:srgbClr val="FFFFFF"/>
      </a:lt2>
      <a:accent1>
        <a:srgbClr val="A3896F"/>
      </a:accent1>
      <a:accent2>
        <a:srgbClr val="C9B18E"/>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